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85850"/>
            <a:ext cx="7772400" cy="38862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Консультация </a:t>
            </a:r>
            <a:b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для родителей </a:t>
            </a:r>
            <a:b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 Формирование </a:t>
            </a:r>
            <a:b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правил безопасного поведения дошкольников в быту».</a:t>
            </a:r>
            <a:r>
              <a:rPr lang="ru-RU" sz="1400" dirty="0" smtClean="0">
                <a:solidFill>
                  <a:srgbClr val="00B0F0"/>
                </a:solidFill>
              </a:rPr>
              <a:t/>
            </a:r>
            <a:br>
              <a:rPr lang="ru-RU" sz="1400" dirty="0" smtClean="0">
                <a:solidFill>
                  <a:srgbClr val="00B0F0"/>
                </a:solidFill>
              </a:rPr>
            </a:br>
            <a:endParaRPr lang="ru-RU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7600" y="685801"/>
            <a:ext cx="6908800" cy="54403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Адрес и номер телефона учите с ребенком с самого раннего детства.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Будьте терпеливы, обучая детей! Они должны найти в вашем лице дружелюбного и внимательного учителя.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Вероятность травм снизиться, если не пожалеть времени и показать, как выполнять те или иные доступные ему дела по дому.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Грязная испачканная одежда – за ней кроется иногда ушиб живота или даже повреждение внутренних органов. Порой дети, опасаясь наказания, могут скрывать факт происшедшей травмы.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Дозированный опыт – это воспитательный прием, когда ребенку дают убедиться, что горячая вода, утюг, обжигают, иголка, колется. И так далее. Он снижает потери от самостоятельных «проб и ошибок».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Если ваш метод обучения безопасному поведению  – запрет, то, то доступно объясните ребёнку необходимость его соблюдения. Помните, что запретов должно быть не много.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Животные (даже домашние) могут нанести травму ребенку. Учите детей бережно ухаживать за ними, не дразнить, избегать опасных действий.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Защищайте своих детей, пока они не подрастут достаточно, чтобы овладеть специальными навыками безопасности.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7600" y="628651"/>
            <a:ext cx="7010400" cy="549751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Игрушки и личные вещи ребенок должен содержать в порядке и убирать на место. Помните, что порядок в доме – не только для красоты, но и для безопасности.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Кислоты, лаки и растворители и другая бытовая химия не должны храниться в посуде из-под напитков и всегда должны быть недоступны для ребенка.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Лекарства, в том числе витамины, могут быть опасны для ребенка. Убирайте их из виду. При употреблении  придерживайтесь инструкции и рекомендации врача.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Мультфильмы и передачи переполнены материалом для обучения безопасности. Используя ситуации, в которые попадают герои, можно задать ребенку вопросы: «Как ты думаешь, почему он так поступил?», «Что может произойти, если мальчик или девочка так сделают?», и обсудить их.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 увлекайтесь примерами опасных ситуаций, происшедших с другими детьми. Это может вызвать ненужные страхи.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Обучать ребенка безопасному поведению нужно на собственном примере. Дети копируют нас – не забывайте об этом.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Режущие и колющие предметы храните в специально отведенных местах и учите детей пользоваться некоторыми из них в вашем присутствии.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7600" y="628651"/>
            <a:ext cx="7010400" cy="549751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Спички и зажигалки – не игрушки для детей. Не оставляйте их в доступных для дошкольников местах.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Телефоны службы спасения учите вместе с детьми. Напишите их и повести около телефонного аппарата.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Уходя из дома, ненадолго, найдите ребенку интересное дело (игру), чтобы он не стал искать себе другое занятие, может быть опасное.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Факты, выпадения с балконов и окон, убеждают, что они должны быть надежно закрыты, если в комнате играют дети.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Холодная вода – это помощник при порезах, ушибах и ожогах.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Цените в вашем ребенке находчивость, уверенность и самостоятельность. Не ограничивайте активность ребенка, а направляйте её в нудное русло.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Чрезмерно опекаемым детям не позволено выработать собственные инстинкты и оценки, поэтому они не способны обрести навыки для распознавания опасных или подозрительных ситуаций.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Щетка , мыло и паста должны быть спутниками вашему ребенку с ранних лет.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«Это нельзя, а это можно» такое пояснение важно, для правильной ориентировке ребенка в мире незнакомых ему вещей.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7600" y="685801"/>
            <a:ext cx="7010400" cy="54403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Юные исследователи – это хорошо, но лучше, если они занимаются изучение предметов и механизмов со взрослыми вместе или рядом.</a:t>
            </a: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Важно дать ребенку знания о правилах безопасного поведения (об источниках опасности, мерах предосторожности и способах преодоления угрозы); сформировать умение действовать в тех или иных ситуациях; помочь ему выработать привычку соблюдать меры предосторожности и умение оценивать собственные возможности по преодолению опасности.</a:t>
            </a: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Правилам безопасного обращения с предметами должны неукоснительно следовать сами взрослые, так как личный пример – самый действенный метод воспитания.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powerpointbase.com-843</Template>
  <TotalTime>14</TotalTime>
  <Words>546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Консультация  для родителей   « Формирование  правил безопасного поведения дошкольников в быту».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для родителей, по формированию правил безопасного поведения дошкольников в быту. </dc:title>
  <dc:creator>Костя</dc:creator>
  <cp:lastModifiedBy>Любовь Ларина</cp:lastModifiedBy>
  <cp:revision>6</cp:revision>
  <dcterms:created xsi:type="dcterms:W3CDTF">2016-10-20T03:08:36Z</dcterms:created>
  <dcterms:modified xsi:type="dcterms:W3CDTF">2018-11-05T09:24:23Z</dcterms:modified>
</cp:coreProperties>
</file>