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7" r:id="rId5"/>
    <p:sldId id="273" r:id="rId6"/>
    <p:sldId id="266" r:id="rId7"/>
    <p:sldId id="260" r:id="rId8"/>
    <p:sldId id="268" r:id="rId9"/>
    <p:sldId id="274" r:id="rId10"/>
    <p:sldId id="269" r:id="rId11"/>
    <p:sldId id="275" r:id="rId12"/>
    <p:sldId id="270" r:id="rId13"/>
    <p:sldId id="263" r:id="rId14"/>
    <p:sldId id="271" r:id="rId15"/>
    <p:sldId id="276" r:id="rId16"/>
    <p:sldId id="272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E6911A-A862-45ED-99ED-FE86FB301182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8FC504-641B-4567-B189-957E7FDD76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762490"/>
            <a:ext cx="4362816" cy="109551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Составлен ученицей 7 класса </a:t>
            </a:r>
            <a:r>
              <a:rPr lang="ru-RU" b="1" dirty="0" smtClean="0">
                <a:solidFill>
                  <a:srgbClr val="002060"/>
                </a:solidFill>
              </a:rPr>
              <a:t>«Ж»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8305800" cy="1981200"/>
          </a:xfrm>
        </p:spPr>
        <p:txBody>
          <a:bodyPr/>
          <a:lstStyle/>
          <a:p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Сборник пословиц народов мира </a:t>
            </a:r>
            <a:r>
              <a:rPr lang="en-US" sz="60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6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о труде</a:t>
            </a:r>
            <a:endParaRPr lang="ru-RU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62" name="Picture 2" descr="http://kosmolab.narod.ru/img/Photo/Naturmor/original/103_5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08408"/>
            <a:ext cx="4857784" cy="3249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Идея этой пословицы заключается в том, что только трудолюбивый человек может обеспечить себе достойную жизнь.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http://highsc.mskh.am/sites/default/files/styles/node_big/public/images/old_armenian_book_by_deviantik_ws620013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00372"/>
            <a:ext cx="5286412" cy="362119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Торопливая работа вкривь идет </a:t>
            </a:r>
            <a:r>
              <a:rPr lang="ru-RU" sz="28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(марийская пословица)</a:t>
            </a:r>
            <a:r>
              <a:rPr lang="ru-RU" sz="2800" b="1" i="1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5" name="Picture 2" descr="http://mypresentation.ru/documents/4c48314c1ed05733a52a0d561342f387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334269" cy="550070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331248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Главная мысль этой пословицы в том, что любую работу надо выполнять хорошо и не спеша.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learning-quran.com/wp-content/uploads/2011/08/learning-quran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6747050" cy="406976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002060"/>
                </a:solidFill>
              </a:rPr>
              <a:t>Трудолюбивый за что ни возьмётся - всё заблестит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(азербайджанская пословица) </a:t>
            </a:r>
            <a:r>
              <a:rPr lang="ru-RU" sz="3200" b="1" i="1" u="sng" dirty="0" smtClean="0">
                <a:solidFill>
                  <a:srgbClr val="002060"/>
                </a:solidFill>
              </a:rPr>
              <a:t> </a:t>
            </a:r>
            <a:endParaRPr lang="ru-RU" sz="3200" b="1" i="1" u="sng" dirty="0">
              <a:solidFill>
                <a:srgbClr val="002060"/>
              </a:solidFill>
            </a:endParaRPr>
          </a:p>
        </p:txBody>
      </p:sp>
      <p:pic>
        <p:nvPicPr>
          <p:cNvPr id="20482" name="Picture 2" descr="http://censuri.net/images/Nov/23/01c826ec12c754c24ff4668604ab1e04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16359"/>
            <a:ext cx="8358246" cy="51259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Из этой пословицы можно сделать вывод - трудолюбивый человек справится с любой работой.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26" name="AutoShape 2" descr="https://im1-tub-ru.yandex.net/i?id=129892068dc720d135ed9855a42dceef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1-tub-ru.yandex.net/i?id=129892068dc720d135ed9855a42dceef&amp;n=33&amp;h=190&amp;w=28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mywishlist.ru/pic/i/wish/orig/007/157/868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fs00.infourok.ru/images/doc/128/149888/hello_html_m9b27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58999">
            <a:off x="3628507" y="2297114"/>
            <a:ext cx="2898596" cy="386238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Труд- отец </a:t>
            </a:r>
            <a:r>
              <a:rPr lang="ru-RU" sz="4000" b="1" i="1" u="sng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счастья </a:t>
            </a:r>
            <a:r>
              <a:rPr lang="ru-RU" sz="3600" b="1" i="1" u="sng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/>
            </a:r>
            <a:br>
              <a:rPr lang="ru-RU" sz="3600" b="1" i="1" u="sng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</a:br>
            <a:r>
              <a:rPr lang="ru-RU" sz="2800" b="1" i="1" u="sng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(немецкая пословица)</a:t>
            </a:r>
            <a:endParaRPr lang="ru-RU" sz="2800" dirty="0"/>
          </a:p>
        </p:txBody>
      </p:sp>
      <p:pic>
        <p:nvPicPr>
          <p:cNvPr id="5" name="Picture 2" descr="http://severdozor.com/wp-content/uploads/2014/11/10456464_392041787620894_3735107700134686314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128" y="1438260"/>
            <a:ext cx="6286544" cy="557214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282268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Данная пословица учит находить счастье в труде.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9698" name="Picture 2" descr="http://www.cieszynnaobcasach.pl/wp-content/uploads/2013/09/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214554"/>
            <a:ext cx="6454562" cy="385765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32656"/>
            <a:ext cx="8229600" cy="518457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Пословицы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возникли в отдаленной древности и с той поры сопутствуют народу на всем протяжении его истории. В пословицах отразился не только «большой» мир важнейших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общественных   отношений, но и мир «малый» - жизнь частная, отношения людей друг к другу в семье, в домашней жизни.  </a:t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Для людей любых национальностей, живущих в разных странах и на разных континентах, 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труд является важнейшей ценностью и определяет достоинство человека.</a:t>
            </a:r>
            <a:b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2" name="Picture 4" descr="http://www.tvoyakniga.ru/images/forum_uploads/1255320852_inkwell-4_201406301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4314">
            <a:off x="7618452" y="397230"/>
            <a:ext cx="1511980" cy="213096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054" name="AutoShape 6" descr="http://www.politisite.com/wp-content/uploads/2013/01/stack-of-Bible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www.politisite.com/wp-content/uploads/2013/01/stack-of-Bible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afisha.mosreg.ru/sites/default/files/events_photo/iujygfdsa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941168"/>
            <a:ext cx="3643338" cy="168648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340768"/>
            <a:ext cx="8229600" cy="49685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i="1" dirty="0" smtClean="0"/>
              <a:t>-</a:t>
            </a:r>
            <a:r>
              <a:rPr lang="ru-RU" sz="3200" b="1" i="1" dirty="0" smtClean="0"/>
              <a:t>народное изречение, в котором выражается не мнение  отдельных людей, а народная оценка</a:t>
            </a:r>
            <a:r>
              <a:rPr lang="en-US" sz="3200" b="1" i="1" dirty="0" smtClean="0"/>
              <a:t> </a:t>
            </a:r>
            <a:r>
              <a:rPr lang="ru-RU" sz="3200" b="1" i="1" dirty="0" smtClean="0"/>
              <a:t>какого-то жизненного явления, народный ум</a:t>
            </a:r>
            <a:r>
              <a:rPr lang="ru-RU" sz="3200" b="1" i="1" dirty="0"/>
              <a:t>. В них </a:t>
            </a:r>
            <a:r>
              <a:rPr lang="ru-RU" sz="3200" b="1" i="1" dirty="0" smtClean="0"/>
              <a:t>отразились радость </a:t>
            </a:r>
            <a:r>
              <a:rPr lang="ru-RU" sz="3200" b="1" i="1" dirty="0"/>
              <a:t>и горе, гнев и печаль, любовь и ненависть, ирония и юмор. </a:t>
            </a:r>
          </a:p>
          <a:p>
            <a:pPr>
              <a:buNone/>
            </a:pPr>
            <a:r>
              <a:rPr lang="ru-RU" sz="3200" b="1" i="1" dirty="0" smtClean="0"/>
              <a:t>Народная </a:t>
            </a:r>
            <a:r>
              <a:rPr lang="ru-RU" sz="3200" b="1" i="1" dirty="0"/>
              <a:t>мудрость гласит: </a:t>
            </a:r>
            <a:r>
              <a:rPr lang="ru-RU" sz="3200" b="1" i="1" dirty="0" smtClean="0"/>
              <a:t>« </a:t>
            </a:r>
            <a:r>
              <a:rPr lang="ru-RU" sz="3200" b="1" i="1" dirty="0"/>
              <a:t>Пословица недаром молвится». </a:t>
            </a:r>
            <a:r>
              <a:rPr lang="ru-RU" sz="3200" b="1" i="1" dirty="0" smtClean="0"/>
              <a:t>Меткие, ёмкие народные изречения не только усиливают выразительность речи, придают остроту, углубляют содержание, но и помогают найти путь к сердцу слушателя, читателя, помогают завоевать их уважение и расположение.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</a:rPr>
              <a:t>Без мук труда не будет и радости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(казахская пословица)  </a:t>
            </a:r>
            <a:endParaRPr lang="ru-RU" sz="2800" b="1" i="1" dirty="0"/>
          </a:p>
        </p:txBody>
      </p:sp>
      <p:pic>
        <p:nvPicPr>
          <p:cNvPr id="1026" name="Picture 2" descr="http://img1.liveinternet.ru/images/attach/c/9/108/359/108359457_ZHA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8143932" cy="5072098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8001024" y="785794"/>
            <a:ext cx="1000132" cy="7143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Смысл этой пословицы в том, что невозможно ощутить подлинного счастья от чего-либо, не приложив усилий.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290" name="Picture 2" descr="https://im2-tub-ru.yandex.net/i?id=b17e66a2cabac7abdc08e3891ddc70e5&amp;n=33&amp;h=190&amp;w=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483689"/>
            <a:ext cx="4857784" cy="437431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Дураку  сон сладок  - умному  труд дорог </a:t>
            </a:r>
            <a:r>
              <a:rPr lang="ru-RU" sz="28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(эстонская пословица)</a:t>
            </a:r>
            <a:endParaRPr lang="ru-RU" dirty="0"/>
          </a:p>
        </p:txBody>
      </p:sp>
      <p:pic>
        <p:nvPicPr>
          <p:cNvPr id="5" name="Picture 2" descr="http://img1.liveinternet.ru/images/attach/b/4/113/656/113656907_large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84" y="1613354"/>
            <a:ext cx="5580112" cy="504725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4" descr="http://artnow.ru/img/604000/6043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643050"/>
            <a:ext cx="5143568" cy="470080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2280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Эта пословица о том, что глупый человек не в силах понять, что счастье в труде, а умный не представляет жизни без любимого дела.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42" name="Picture 2" descr="https://im2-tub-ru.yandex.net/i?id=d41102a4c2415b4713239a00155483db&amp;n=33&amp;h=190&amp;w=2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714620"/>
            <a:ext cx="5607883" cy="373859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1928800"/>
            <a:ext cx="6552728" cy="4167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002060"/>
                </a:solidFill>
              </a:rPr>
              <a:t>На печи заседать – </a:t>
            </a:r>
            <a:br>
              <a:rPr lang="ru-RU" sz="4000" b="1" i="1" u="sng" dirty="0" smtClean="0">
                <a:solidFill>
                  <a:srgbClr val="002060"/>
                </a:solidFill>
              </a:rPr>
            </a:br>
            <a:r>
              <a:rPr lang="ru-RU" sz="4000" b="1" i="1" u="sng" dirty="0" smtClean="0">
                <a:solidFill>
                  <a:srgbClr val="002060"/>
                </a:solidFill>
              </a:rPr>
              <a:t>хлеба не видать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(русская пословица)</a:t>
            </a:r>
            <a:endParaRPr lang="ru-RU" sz="2800" b="1" i="1" u="sng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pasean.ru/files/pictures/aforizmy_o_leni/len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31048"/>
            <a:ext cx="7344816" cy="5023144"/>
          </a:xfrm>
          <a:prstGeom prst="rect">
            <a:avLst/>
          </a:prstGeom>
          <a:noFill/>
        </p:spPr>
      </p:pic>
      <p:pic>
        <p:nvPicPr>
          <p:cNvPr id="6154" name="Picture 10" descr="https://im3-tub-ru.yandex.net/i?id=6112bf46ab85c60c33d672214345aed6&amp;n=33&amp;h=190&amp;w=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78010">
            <a:off x="291181" y="2568758"/>
            <a:ext cx="3469251" cy="214012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20688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Пословицу можно понять так: если человек хочет иметь всё необходимое для жизни, ему нужно трудиться.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https://im1-tub-ru.yandex.net/i?id=6c1d33fee3873fcdf29f34162283cc7a&amp;n=33&amp;h=190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0157"/>
            <a:ext cx="5357850" cy="400784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Чтобы хорошо жить, надо труд любить </a:t>
            </a:r>
            <a:r>
              <a:rPr lang="ru-RU" sz="2800" b="1" i="1" u="sng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(украинская пословица) </a:t>
            </a:r>
            <a:endParaRPr lang="ru-RU" dirty="0"/>
          </a:p>
        </p:txBody>
      </p:sp>
      <p:pic>
        <p:nvPicPr>
          <p:cNvPr id="5" name="Picture 2" descr="http://lukart.com.ua/assets/images/iga%20ta%20napoii/2/food%20and%20drink%20(26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16922">
            <a:off x="271902" y="3206499"/>
            <a:ext cx="2725626" cy="181594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Picture 2" descr="http://cs624830.vk.me/v624830414/ab5c/iMeCa6LpbV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6145040" cy="5467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36342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309</TotalTime>
  <Words>328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Сборник пословиц народов мира  о труде</vt:lpstr>
      <vt:lpstr>Пословица</vt:lpstr>
      <vt:lpstr>Без мук труда не будет и радости (казахская пословица)  </vt:lpstr>
      <vt:lpstr>Смысл этой пословицы в том, что невозможно ощутить подлинного счастья от чего-либо, не приложив усилий.</vt:lpstr>
      <vt:lpstr>Дураку  сон сладок  - умному  труд дорог (эстонская пословица)</vt:lpstr>
      <vt:lpstr>Эта пословица о том, что глупый человек не в силах понять, что счастье в труде, а умный не представляет жизни без любимого дела.</vt:lpstr>
      <vt:lpstr>На печи заседать –  хлеба не видать (русская пословица)</vt:lpstr>
      <vt:lpstr>Пословицу можно понять так: если человек хочет иметь всё необходимое для жизни, ему нужно трудиться. </vt:lpstr>
      <vt:lpstr>Чтобы хорошо жить, надо труд любить (украинская пословица) </vt:lpstr>
      <vt:lpstr>Идея этой пословицы заключается в том, что только трудолюбивый человек может обеспечить себе достойную жизнь.</vt:lpstr>
      <vt:lpstr>Торопливая работа вкривь идет (марийская пословица) </vt:lpstr>
      <vt:lpstr>Главная мысль этой пословицы в том, что любую работу надо выполнять хорошо и не спеша.</vt:lpstr>
      <vt:lpstr>Трудолюбивый за что ни возьмётся - всё заблестит (азербайджанская пословица)  </vt:lpstr>
      <vt:lpstr>Из этой пословицы можно сделать вывод - трудолюбивый человек справится с любой работой.</vt:lpstr>
      <vt:lpstr>Труд- отец счастья  (немецкая пословица)</vt:lpstr>
      <vt:lpstr>Данная пословица учит находить счастье в труде.</vt:lpstr>
      <vt:lpstr>Пословицы возникли в отдаленной древности и с той поры сопутствуют народу на всем протяжении его истории. В пословицах отразился не только «большой» мир важнейших общественных   отношений, но и мир «малый» - жизнь частная, отношения людей друг к другу в семье, в домашней жизни.   Для людей любых национальностей, живущих в разных странах и на разных континентах, труд является важнейшей ценностью и определяет достоинство человека.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пословиц народов мира о труде.</dc:title>
  <dc:creator>Tanya</dc:creator>
  <cp:lastModifiedBy>Asus</cp:lastModifiedBy>
  <cp:revision>24</cp:revision>
  <dcterms:created xsi:type="dcterms:W3CDTF">2015-10-04T16:10:17Z</dcterms:created>
  <dcterms:modified xsi:type="dcterms:W3CDTF">2018-10-10T18:44:25Z</dcterms:modified>
</cp:coreProperties>
</file>