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1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2" r:id="rId9"/>
    <p:sldId id="261" r:id="rId10"/>
    <p:sldId id="266" r:id="rId11"/>
    <p:sldId id="26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47" d="100"/>
          <a:sy n="47" d="100"/>
        </p:scale>
        <p:origin x="1578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94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56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715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9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829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539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08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34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12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13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5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3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11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61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932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55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41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90" y="890376"/>
            <a:ext cx="3481387" cy="424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WordArt 11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>
            <a:off x="4226559" y="890376"/>
            <a:ext cx="6217921" cy="337312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Местоимение </a:t>
            </a:r>
          </a:p>
          <a:p>
            <a:pPr algn="ctr"/>
            <a:r>
              <a:rPr lang="ru-RU" sz="3600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как часть речи</a:t>
            </a:r>
          </a:p>
        </p:txBody>
      </p:sp>
    </p:spTree>
    <p:extLst>
      <p:ext uri="{BB962C8B-B14F-4D97-AF65-F5344CB8AC3E}">
        <p14:creationId xmlns:p14="http://schemas.microsoft.com/office/powerpoint/2010/main" val="244127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000" dirty="0" smtClean="0"/>
              <a:t>             Подведём </a:t>
            </a:r>
            <a:r>
              <a:rPr lang="ru-RU" altLang="ru-RU" sz="4000" dirty="0"/>
              <a:t>итоги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254" y="2092961"/>
            <a:ext cx="9685866" cy="41109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altLang="ru-RU" sz="4400" i="1" dirty="0"/>
              <a:t>Что называется местоимением?</a:t>
            </a:r>
          </a:p>
          <a:p>
            <a:pPr algn="ctr">
              <a:buNone/>
            </a:pPr>
            <a:r>
              <a:rPr lang="ru-RU" altLang="ru-RU" sz="4400" i="1" dirty="0"/>
              <a:t>Какова роль местоимения в предложении?</a:t>
            </a:r>
          </a:p>
          <a:p>
            <a:pPr algn="ctr">
              <a:buNone/>
            </a:pPr>
            <a:r>
              <a:rPr lang="ru-RU" altLang="ru-RU" sz="4400" i="1" dirty="0"/>
              <a:t>Назовите разряды местоимений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4439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spc="-360">
                <a:gradFill rotWithShape="1">
                  <a:gsLst>
                    <a:gs pos="0">
                      <a:schemeClr val="folHlink"/>
                    </a:gs>
                    <a:gs pos="100000">
                      <a:srgbClr val="9966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 Antiqua" panose="02040602050305030304" pitchFamily="18" charset="0"/>
              </a:rPr>
              <a:t>СПАСИБО!</a:t>
            </a:r>
          </a:p>
        </p:txBody>
      </p:sp>
      <p:pic>
        <p:nvPicPr>
          <p:cNvPr id="5" name="Picture 7" descr="3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87504" y="2452657"/>
            <a:ext cx="6176328" cy="3761919"/>
          </a:xfrm>
          <a:noFill/>
        </p:spPr>
      </p:pic>
    </p:spTree>
    <p:extLst>
      <p:ext uri="{BB962C8B-B14F-4D97-AF65-F5344CB8AC3E}">
        <p14:creationId xmlns:p14="http://schemas.microsoft.com/office/powerpoint/2010/main" val="243725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44320"/>
            <a:ext cx="9665546" cy="4978399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altLang="ru-RU" sz="3600" b="1" i="1" dirty="0"/>
              <a:t>1) Познакомиться с местоимением как часть речи</a:t>
            </a:r>
            <a:br>
              <a:rPr lang="ru-RU" altLang="ru-RU" sz="3600" b="1" i="1" dirty="0"/>
            </a:br>
            <a:r>
              <a:rPr lang="ru-RU" altLang="ru-RU" sz="3600" b="1" i="1" dirty="0"/>
              <a:t>2) Роль местоимения как средство связи предложений в тексте</a:t>
            </a:r>
            <a:br>
              <a:rPr lang="ru-RU" altLang="ru-RU" sz="3600" b="1" i="1" dirty="0"/>
            </a:br>
            <a:r>
              <a:rPr lang="ru-RU" altLang="ru-RU" sz="3600" b="1" i="1" dirty="0"/>
              <a:t>3) синтаксическая роль местоимений</a:t>
            </a:r>
          </a:p>
          <a:p>
            <a:pPr marL="0" indent="0">
              <a:buNone/>
              <a:defRPr/>
            </a:pPr>
            <a:r>
              <a:rPr lang="ru-RU" altLang="ru-RU" sz="3600" b="1" i="1" dirty="0" smtClean="0"/>
              <a:t>4)уметь </a:t>
            </a:r>
            <a:r>
              <a:rPr lang="ru-RU" altLang="ru-RU" sz="3600" b="1" i="1" dirty="0"/>
              <a:t>находить местоимения в </a:t>
            </a:r>
            <a:r>
              <a:rPr lang="ru-RU" altLang="ru-RU" sz="3600" b="1" i="1" dirty="0" smtClean="0"/>
              <a:t>      тексте</a:t>
            </a:r>
            <a:r>
              <a:rPr lang="ru-RU" altLang="ru-RU" sz="3600" b="1" i="1" dirty="0"/>
              <a:t>, определять их роль в тексте, правильно употреблять местоимения в речи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Цели</a:t>
            </a:r>
            <a:r>
              <a:rPr lang="ru-RU" altLang="ru-RU" sz="4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76157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75361"/>
            <a:ext cx="8596668" cy="506600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altLang="ru-RU" sz="4000" dirty="0" smtClean="0"/>
              <a:t>       Историческая </a:t>
            </a:r>
            <a:r>
              <a:rPr lang="ru-RU" altLang="ru-RU" sz="4000" dirty="0"/>
              <a:t>справка</a:t>
            </a:r>
          </a:p>
          <a:p>
            <a:pPr marL="0" indent="0">
              <a:buNone/>
              <a:defRPr/>
            </a:pPr>
            <a:r>
              <a:rPr lang="ru-RU" altLang="ru-RU" sz="4000" dirty="0" smtClean="0"/>
              <a:t> Местоимение </a:t>
            </a:r>
            <a:r>
              <a:rPr lang="ru-RU" altLang="ru-RU" sz="4000" dirty="0"/>
              <a:t>(лат.)-</a:t>
            </a:r>
            <a:r>
              <a:rPr lang="ru-RU" altLang="ru-RU" sz="4000" b="1" i="1" dirty="0" err="1"/>
              <a:t>прономен</a:t>
            </a:r>
            <a:endParaRPr lang="ru-RU" altLang="ru-RU" sz="4000" b="1" i="1" dirty="0"/>
          </a:p>
          <a:p>
            <a:pPr marL="552450" indent="-552450">
              <a:buFont typeface="Wingdings" panose="05000000000000000000" pitchFamily="2" charset="2"/>
              <a:buAutoNum type="arabicPeriod"/>
              <a:defRPr/>
            </a:pPr>
            <a:r>
              <a:rPr lang="ru-RU" altLang="ru-RU" sz="4000" b="1" i="1" dirty="0"/>
              <a:t>Про</a:t>
            </a:r>
            <a:r>
              <a:rPr lang="ru-RU" altLang="ru-RU" sz="4000" dirty="0"/>
              <a:t> (предлог) – вместо</a:t>
            </a:r>
          </a:p>
          <a:p>
            <a:pPr marL="552450" indent="-552450">
              <a:buFont typeface="Wingdings" panose="05000000000000000000" pitchFamily="2" charset="2"/>
              <a:buAutoNum type="arabicPeriod"/>
              <a:defRPr/>
            </a:pPr>
            <a:r>
              <a:rPr lang="ru-RU" altLang="ru-RU" sz="4000" b="1" i="1" dirty="0" err="1"/>
              <a:t>Номен</a:t>
            </a:r>
            <a:r>
              <a:rPr lang="ru-RU" altLang="ru-RU" sz="4000" b="1" i="1" dirty="0"/>
              <a:t> </a:t>
            </a:r>
            <a:r>
              <a:rPr lang="ru-RU" altLang="ru-RU" sz="4000" dirty="0"/>
              <a:t>(сущ.) – имя</a:t>
            </a:r>
          </a:p>
          <a:p>
            <a:pPr marL="0" indent="0">
              <a:buNone/>
              <a:defRPr/>
            </a:pPr>
            <a:r>
              <a:rPr lang="ru-RU" altLang="ru-RU" sz="4000" dirty="0" smtClean="0"/>
              <a:t>   ___________________</a:t>
            </a:r>
            <a:endParaRPr lang="ru-RU" altLang="ru-RU" sz="4000" dirty="0"/>
          </a:p>
          <a:p>
            <a:pPr marL="0" indent="0">
              <a:buNone/>
              <a:defRPr/>
            </a:pPr>
            <a:r>
              <a:rPr lang="ru-RU" altLang="ru-RU" sz="4000" b="1" i="1" dirty="0" smtClean="0"/>
              <a:t>       «</a:t>
            </a:r>
            <a:r>
              <a:rPr lang="ru-RU" altLang="ru-RU" sz="4000" b="1" i="1" dirty="0"/>
              <a:t>Вместо имени»</a:t>
            </a:r>
          </a:p>
          <a:p>
            <a:endParaRPr lang="ru-RU" dirty="0"/>
          </a:p>
        </p:txBody>
      </p:sp>
      <p:pic>
        <p:nvPicPr>
          <p:cNvPr id="4" name="Picture 7" descr="j03012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972" y="2663825"/>
            <a:ext cx="2775267" cy="318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03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/>
              <a:t>Давайте с вами узнаем, каково же значение местоимений.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0" y="1930401"/>
            <a:ext cx="10932160" cy="4110962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sz="4600" b="1" i="1" u="sng" dirty="0"/>
              <a:t>Он</a:t>
            </a:r>
            <a:r>
              <a:rPr lang="ru-RU" altLang="ru-RU" sz="4600" b="1" i="1" dirty="0"/>
              <a:t> узнал от </a:t>
            </a:r>
            <a:r>
              <a:rPr lang="ru-RU" altLang="ru-RU" sz="4600" b="1" i="1" u="sng" dirty="0"/>
              <a:t>них</a:t>
            </a:r>
            <a:r>
              <a:rPr lang="ru-RU" altLang="ru-RU" sz="4600" b="1" i="1" dirty="0"/>
              <a:t>, что </a:t>
            </a:r>
            <a:r>
              <a:rPr lang="ru-RU" altLang="ru-RU" sz="4600" b="1" i="1" u="sng" dirty="0"/>
              <a:t>такая</a:t>
            </a:r>
            <a:r>
              <a:rPr lang="ru-RU" altLang="ru-RU" sz="4600" b="1" i="1" dirty="0"/>
              <a:t> погода установится через </a:t>
            </a:r>
            <a:r>
              <a:rPr lang="ru-RU" altLang="ru-RU" sz="4600" b="1" i="1" u="sng" dirty="0"/>
              <a:t>несколько</a:t>
            </a:r>
            <a:r>
              <a:rPr lang="ru-RU" altLang="ru-RU" sz="4600" b="1" i="1" dirty="0"/>
              <a:t> дней.</a:t>
            </a:r>
          </a:p>
          <a:p>
            <a:endParaRPr lang="ru-RU" altLang="ru-RU" sz="4600" dirty="0"/>
          </a:p>
          <a:p>
            <a:r>
              <a:rPr lang="ru-RU" altLang="ru-RU" sz="4600" dirty="0"/>
              <a:t>Итак, вам понятен смысл этого предложения? Кто он? От кого узнал? Какая именно погода? Через сколько дней она установится?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2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58239"/>
            <a:ext cx="8596668" cy="4883123"/>
          </a:xfrm>
        </p:spPr>
        <p:txBody>
          <a:bodyPr/>
          <a:lstStyle/>
          <a:p>
            <a:r>
              <a:rPr lang="ru-RU" altLang="ru-RU" sz="4000" dirty="0"/>
              <a:t>Ответьте на вопросы:</a:t>
            </a:r>
          </a:p>
          <a:p>
            <a:r>
              <a:rPr lang="ru-RU" altLang="ru-RU" sz="4000" dirty="0"/>
              <a:t>- Кто он? </a:t>
            </a:r>
          </a:p>
          <a:p>
            <a:r>
              <a:rPr lang="ru-RU" altLang="ru-RU" sz="4000" dirty="0"/>
              <a:t>- От кого узнал? </a:t>
            </a:r>
          </a:p>
          <a:p>
            <a:r>
              <a:rPr lang="ru-RU" altLang="ru-RU" sz="4000" dirty="0"/>
              <a:t>- Какая погода установится?</a:t>
            </a:r>
          </a:p>
          <a:p>
            <a:r>
              <a:rPr lang="ru-RU" altLang="ru-RU" sz="4000" dirty="0"/>
              <a:t>- Через сколько дней? </a:t>
            </a:r>
          </a:p>
          <a:p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67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4000" b="1" i="1" u="sng" dirty="0"/>
              <a:t>Вова</a:t>
            </a:r>
            <a:r>
              <a:rPr lang="ru-RU" altLang="ru-RU" sz="4000" b="1" i="1" dirty="0"/>
              <a:t> узнал от </a:t>
            </a:r>
            <a:r>
              <a:rPr lang="ru-RU" altLang="ru-RU" sz="4000" b="1" i="1" u="sng" dirty="0"/>
              <a:t>синоптиков</a:t>
            </a:r>
            <a:r>
              <a:rPr lang="ru-RU" altLang="ru-RU" sz="4000" b="1" i="1" dirty="0"/>
              <a:t>, что </a:t>
            </a:r>
            <a:r>
              <a:rPr lang="ru-RU" altLang="ru-RU" sz="4000" b="1" i="1" u="sng" dirty="0"/>
              <a:t>солнечная</a:t>
            </a:r>
            <a:r>
              <a:rPr lang="ru-RU" altLang="ru-RU" sz="4000" b="1" i="1" dirty="0"/>
              <a:t> погода установится через </a:t>
            </a:r>
            <a:r>
              <a:rPr lang="ru-RU" altLang="ru-RU" sz="4000" b="1" i="1" u="sng" dirty="0"/>
              <a:t>семь</a:t>
            </a:r>
            <a:r>
              <a:rPr lang="ru-RU" altLang="ru-RU" sz="4000" b="1" i="1" dirty="0"/>
              <a:t> дней.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661920"/>
            <a:ext cx="9645226" cy="337944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dirty="0"/>
              <a:t>Посмотрите, ребята, вместо каких слов были употреблены местоимения </a:t>
            </a:r>
            <a:r>
              <a:rPr lang="ru-RU" sz="4000" i="1" dirty="0"/>
              <a:t>он, них, такая, несколько</a:t>
            </a:r>
            <a:r>
              <a:rPr lang="ru-RU" sz="4000" dirty="0"/>
              <a:t>? </a:t>
            </a:r>
          </a:p>
          <a:p>
            <a:pPr>
              <a:defRPr/>
            </a:pPr>
            <a:r>
              <a:rPr lang="ru-RU" sz="4000" dirty="0"/>
              <a:t>А какими частями речи являются эти слова? Что </a:t>
            </a:r>
            <a:r>
              <a:rPr lang="ru-RU" sz="4000"/>
              <a:t>они </a:t>
            </a:r>
            <a:r>
              <a:rPr lang="ru-RU" sz="4000" smtClean="0"/>
              <a:t>обозначают?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3403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5120"/>
            <a:ext cx="8934026" cy="751840"/>
          </a:xfrm>
        </p:spPr>
        <p:txBody>
          <a:bodyPr>
            <a:normAutofit fontScale="90000"/>
          </a:bodyPr>
          <a:lstStyle/>
          <a:p>
            <a:r>
              <a:rPr lang="ru-RU" altLang="ru-RU" sz="4400" b="1" dirty="0">
                <a:solidFill>
                  <a:srgbClr val="996600"/>
                </a:solidFill>
                <a:latin typeface="Georgia" panose="02040502050405020303" pitchFamily="18" charset="0"/>
              </a:rPr>
              <a:t>Понятие о местоимении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39520"/>
            <a:ext cx="11562080" cy="5618479"/>
          </a:xfrm>
        </p:spPr>
        <p:txBody>
          <a:bodyPr>
            <a:normAutofit fontScale="25000" lnSpcReduction="20000"/>
          </a:bodyPr>
          <a:lstStyle/>
          <a:p>
            <a:pPr marL="358775" indent="273050">
              <a:lnSpc>
                <a:spcPct val="90000"/>
              </a:lnSpc>
              <a:buFontTx/>
              <a:buNone/>
              <a:defRPr/>
            </a:pPr>
            <a:r>
              <a:rPr lang="ru-RU" altLang="ru-RU" dirty="0" smtClean="0">
                <a:latin typeface="Times New Roman" panose="02020603050405020304" pitchFamily="18" charset="0"/>
              </a:rPr>
              <a:t>1</a:t>
            </a:r>
          </a:p>
          <a:p>
            <a:pPr marL="358775" indent="273050">
              <a:lnSpc>
                <a:spcPct val="90000"/>
              </a:lnSpc>
              <a:buFontTx/>
              <a:buNone/>
              <a:defRPr/>
            </a:pPr>
            <a:r>
              <a:rPr lang="ru-RU" altLang="ru-RU" sz="16000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1. Местоимение</a:t>
            </a:r>
            <a:r>
              <a:rPr lang="ru-RU" altLang="ru-RU" sz="16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6000" dirty="0">
                <a:latin typeface="Times New Roman" panose="02020603050405020304" pitchFamily="18" charset="0"/>
              </a:rPr>
              <a:t>– часть речи, которая указывает на предметы, признаки и количества, но не называет их.</a:t>
            </a:r>
          </a:p>
          <a:p>
            <a:pPr marL="358775" indent="273050">
              <a:lnSpc>
                <a:spcPct val="90000"/>
              </a:lnSpc>
              <a:buFontTx/>
              <a:buNone/>
              <a:defRPr/>
            </a:pPr>
            <a:r>
              <a:rPr lang="ru-RU" altLang="ru-RU" sz="16000" dirty="0">
                <a:latin typeface="Times New Roman" panose="02020603050405020304" pitchFamily="18" charset="0"/>
              </a:rPr>
              <a:t>2.  </a:t>
            </a:r>
            <a:r>
              <a:rPr lang="ru-RU" altLang="ru-RU" sz="16000" dirty="0">
                <a:solidFill>
                  <a:srgbClr val="FF3300"/>
                </a:solidFill>
                <a:latin typeface="Times New Roman" panose="02020603050405020304" pitchFamily="18" charset="0"/>
              </a:rPr>
              <a:t>Местоимение</a:t>
            </a:r>
            <a:r>
              <a:rPr lang="ru-RU" altLang="ru-RU" sz="16000" dirty="0">
                <a:latin typeface="Times New Roman" panose="02020603050405020304" pitchFamily="18" charset="0"/>
              </a:rPr>
              <a:t>, как правило,  изменяется по падежам. Есть местоимения, которые, кроме  того, изменяются по родам и числам.</a:t>
            </a:r>
          </a:p>
          <a:p>
            <a:pPr marL="358775" indent="273050">
              <a:lnSpc>
                <a:spcPct val="90000"/>
              </a:lnSpc>
              <a:buFontTx/>
              <a:buNone/>
              <a:defRPr/>
            </a:pPr>
            <a:r>
              <a:rPr lang="ru-RU" altLang="ru-RU" sz="16000" dirty="0">
                <a:latin typeface="Times New Roman" panose="02020603050405020304" pitchFamily="18" charset="0"/>
              </a:rPr>
              <a:t>3.  В предложении </a:t>
            </a:r>
            <a:r>
              <a:rPr lang="ru-RU" altLang="ru-RU" sz="16000" dirty="0">
                <a:solidFill>
                  <a:srgbClr val="FF3300"/>
                </a:solidFill>
                <a:latin typeface="Times New Roman" panose="02020603050405020304" pitchFamily="18" charset="0"/>
              </a:rPr>
              <a:t>местоимения</a:t>
            </a:r>
            <a:r>
              <a:rPr lang="ru-RU" altLang="ru-RU" sz="16000" dirty="0">
                <a:latin typeface="Times New Roman" panose="02020603050405020304" pitchFamily="18" charset="0"/>
              </a:rPr>
              <a:t> обычно бывают подлежащими, дополнениями и определениями</a:t>
            </a:r>
            <a:r>
              <a:rPr lang="ru-RU" altLang="ru-RU" sz="16000" dirty="0" smtClean="0">
                <a:latin typeface="Times New Roman" panose="02020603050405020304" pitchFamily="18" charset="0"/>
              </a:rPr>
              <a:t>.</a:t>
            </a:r>
            <a:endParaRPr lang="ru-RU" altLang="ru-RU" sz="16000" dirty="0">
              <a:latin typeface="Times New Roman" panose="02020603050405020304" pitchFamily="18" charset="0"/>
            </a:endParaRPr>
          </a:p>
          <a:p>
            <a:pPr marL="358775" indent="273050">
              <a:lnSpc>
                <a:spcPct val="90000"/>
              </a:lnSpc>
              <a:buFontTx/>
              <a:buNone/>
              <a:defRPr/>
            </a:pPr>
            <a:r>
              <a:rPr lang="ru-RU" altLang="ru-RU" sz="16000" dirty="0">
                <a:latin typeface="Times New Roman" panose="02020603050405020304" pitchFamily="18" charset="0"/>
              </a:rPr>
              <a:t>Постоянные морфологические признаки: разряд, </a:t>
            </a:r>
          </a:p>
          <a:p>
            <a:pPr marL="358775" indent="273050">
              <a:lnSpc>
                <a:spcPct val="90000"/>
              </a:lnSpc>
              <a:buFontTx/>
              <a:buNone/>
              <a:defRPr/>
            </a:pPr>
            <a:r>
              <a:rPr lang="ru-RU" altLang="ru-RU" sz="16000" dirty="0">
                <a:latin typeface="Times New Roman" panose="02020603050405020304" pitchFamily="18" charset="0"/>
              </a:rPr>
              <a:t>лицо (у личных местоимений).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74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480" y="609600"/>
            <a:ext cx="11196320" cy="853440"/>
          </a:xfrm>
        </p:spPr>
        <p:txBody>
          <a:bodyPr>
            <a:noAutofit/>
          </a:bodyPr>
          <a:lstStyle/>
          <a:p>
            <a:r>
              <a:rPr lang="ru-RU" altLang="ru-RU" sz="4400" dirty="0"/>
              <a:t>Познакомимся с разрядами местоимений</a:t>
            </a:r>
            <a:endParaRPr lang="ru-RU" sz="4400" dirty="0"/>
          </a:p>
        </p:txBody>
      </p:sp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360" y="1585036"/>
            <a:ext cx="9855200" cy="4998644"/>
          </a:xfrm>
        </p:spPr>
      </p:pic>
    </p:spTree>
    <p:extLst>
      <p:ext uri="{BB962C8B-B14F-4D97-AF65-F5344CB8AC3E}">
        <p14:creationId xmlns:p14="http://schemas.microsoft.com/office/powerpoint/2010/main" val="129072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77334" y="142240"/>
            <a:ext cx="8954346" cy="46736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9746826" cy="5431763"/>
          </a:xfrm>
        </p:spPr>
        <p:txBody>
          <a:bodyPr>
            <a:noAutofit/>
          </a:bodyPr>
          <a:lstStyle/>
          <a:p>
            <a:pPr marL="552450" indent="-552450">
              <a:lnSpc>
                <a:spcPct val="90000"/>
              </a:lnSpc>
              <a:buNone/>
              <a:defRPr/>
            </a:pPr>
            <a:r>
              <a:rPr lang="ru-RU" altLang="ru-RU" sz="4000" dirty="0"/>
              <a:t>Исправьте  недочёты:</a:t>
            </a:r>
          </a:p>
          <a:p>
            <a:pPr marL="552450" indent="-552450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altLang="ru-RU" sz="4000" dirty="0"/>
              <a:t>Я заходил к учительнице, но их не было дома.</a:t>
            </a:r>
          </a:p>
          <a:p>
            <a:pPr marL="552450" indent="-552450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altLang="ru-RU" sz="4000" dirty="0"/>
              <a:t>После сна первый отряд пошёл в лес. Они долго не возвращались.</a:t>
            </a:r>
          </a:p>
          <a:p>
            <a:pPr marL="552450" indent="-552450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altLang="ru-RU" sz="4000" dirty="0"/>
              <a:t>Враг был силён, но они скоро сдались.</a:t>
            </a:r>
          </a:p>
          <a:p>
            <a:pPr marL="552450" indent="-552450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altLang="ru-RU" sz="4000" dirty="0"/>
              <a:t>Собачонке было три недели, и у него начали прорезаться глаза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171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301</Words>
  <Application>Microsoft Office PowerPoint</Application>
  <PresentationFormat>Широкоэкранный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Book Antiqua</vt:lpstr>
      <vt:lpstr>Georgia</vt:lpstr>
      <vt:lpstr>Impact</vt:lpstr>
      <vt:lpstr>Times New Roman</vt:lpstr>
      <vt:lpstr>Trebuchet MS</vt:lpstr>
      <vt:lpstr>Wingdings</vt:lpstr>
      <vt:lpstr>Wingdings 3</vt:lpstr>
      <vt:lpstr>Грань</vt:lpstr>
      <vt:lpstr>Местоимение  как часть речи</vt:lpstr>
      <vt:lpstr>                    Цели:</vt:lpstr>
      <vt:lpstr>Презентация PowerPoint</vt:lpstr>
      <vt:lpstr>Давайте с вами узнаем, каково же значение местоимений. </vt:lpstr>
      <vt:lpstr>Презентация PowerPoint</vt:lpstr>
      <vt:lpstr>Вова узнал от синоптиков, что солнечная погода установится через семь дней.</vt:lpstr>
      <vt:lpstr>Понятие о местоимении</vt:lpstr>
      <vt:lpstr>Познакомимся с разрядами местоимений</vt:lpstr>
      <vt:lpstr>Презентация PowerPoint</vt:lpstr>
      <vt:lpstr>             Подведём итоги</vt:lpstr>
      <vt:lpstr>СПАСИБО!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Местоимение  как часть речи</dc:title>
  <dc:creator>Ирина Лазарова</dc:creator>
  <cp:lastModifiedBy>Ирина Лазарова</cp:lastModifiedBy>
  <cp:revision>4</cp:revision>
  <dcterms:created xsi:type="dcterms:W3CDTF">2016-02-24T22:19:49Z</dcterms:created>
  <dcterms:modified xsi:type="dcterms:W3CDTF">2016-02-24T22:43:59Z</dcterms:modified>
</cp:coreProperties>
</file>