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36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6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329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4694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988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9872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348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924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43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510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3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11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300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723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37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9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78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8897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559398"/>
            <a:ext cx="9363430" cy="2216075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FF00"/>
                </a:solidFill>
              </a:rPr>
              <a:t>насекомые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ГБДОУ № 37 Невского района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Воспитатель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Робина </a:t>
            </a:r>
            <a:r>
              <a:rPr lang="ru-RU" sz="2800" dirty="0">
                <a:solidFill>
                  <a:srgbClr val="FFFF00"/>
                </a:solidFill>
              </a:rPr>
              <a:t>К</a:t>
            </a:r>
            <a:r>
              <a:rPr lang="ru-RU" sz="2800" dirty="0" smtClean="0">
                <a:solidFill>
                  <a:srgbClr val="FFFF00"/>
                </a:solidFill>
              </a:rPr>
              <a:t>атерина </a:t>
            </a:r>
            <a:r>
              <a:rPr lang="ru-RU" sz="2800" dirty="0">
                <a:solidFill>
                  <a:srgbClr val="FFFF00"/>
                </a:solidFill>
              </a:rPr>
              <a:t>С</a:t>
            </a:r>
            <a:r>
              <a:rPr lang="ru-RU" sz="2800" dirty="0" smtClean="0">
                <a:solidFill>
                  <a:srgbClr val="FFFF00"/>
                </a:solidFill>
              </a:rPr>
              <a:t>ергеевна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73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6085" y="4487333"/>
            <a:ext cx="3087444" cy="3320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0"/>
            <a:ext cx="8534400" cy="125864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ПЧЕЛА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52" y="1376979"/>
            <a:ext cx="8444060" cy="521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51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0"/>
            <a:ext cx="8534401" cy="138684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Цель: сформировать у детей представления о насекомых.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1996440"/>
            <a:ext cx="8534400" cy="3997960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ЗАДАЧИ: Дать представления о разнообразии насекомых.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 Учить выделять главные признаки насекомых ( членистое строение тела, шесть ног, крылья, усики.)</a:t>
            </a:r>
          </a:p>
          <a:p>
            <a:r>
              <a:rPr lang="ru-RU" sz="3600" dirty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Развивать умение сравнивать, выделять общие и отличительные признаки насекомых, эмоциональную отзывчивость.</a:t>
            </a:r>
          </a:p>
          <a:p>
            <a:r>
              <a:rPr lang="ru-RU" sz="3600" dirty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Воспитывать любознательность, бережное отношение к животному.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501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463040"/>
            <a:ext cx="8534400" cy="45313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-139849"/>
            <a:ext cx="8534400" cy="123712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Arial" panose="020B0604020202020204" pitchFamily="34" charset="0"/>
                <a:ea typeface="BatangChe" panose="02030609000101010101" pitchFamily="49" charset="-127"/>
                <a:cs typeface="Arial" panose="020B0604020202020204" pitchFamily="34" charset="0"/>
              </a:rPr>
              <a:t>БОЖЬЯ КОРОВКА</a:t>
            </a:r>
            <a:endParaRPr lang="ru-RU" sz="2800" dirty="0">
              <a:solidFill>
                <a:srgbClr val="FFFF00"/>
              </a:solidFill>
              <a:latin typeface="Arial" panose="020B0604020202020204" pitchFamily="34" charset="0"/>
              <a:ea typeface="BatangChe" panose="02030609000101010101" pitchFamily="49" charset="-127"/>
              <a:cs typeface="Arial" panose="020B0604020202020204" pitchFamily="34" charset="0"/>
            </a:endParaRPr>
          </a:p>
        </p:txBody>
      </p:sp>
      <p:pic>
        <p:nvPicPr>
          <p:cNvPr id="4" name="Рисунок 3" descr="Насекомое Божья коровк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1463040"/>
            <a:ext cx="8534400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3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4409" y="4487333"/>
            <a:ext cx="4797912" cy="7408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0"/>
            <a:ext cx="8534400" cy="101121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БАБОЧКА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50" y="1376979"/>
            <a:ext cx="8444061" cy="516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2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692" y="4487333"/>
            <a:ext cx="3517750" cy="385882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0"/>
            <a:ext cx="8534400" cy="117258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КУЗНЕЧИК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Ensifera (suborden) - Wikipedia, la enciclopedia libr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24" y="1172582"/>
            <a:ext cx="8411788" cy="547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65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360" y="4487332"/>
            <a:ext cx="1484555" cy="47194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07576"/>
            <a:ext cx="8534400" cy="11940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КОМАР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66" y="1301676"/>
            <a:ext cx="8422545" cy="537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69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5788" y="4487332"/>
            <a:ext cx="968188" cy="5472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82881"/>
            <a:ext cx="8534400" cy="9036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СТРЕКОЗА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Libellule fauve — Wikipé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97" y="1226371"/>
            <a:ext cx="8379516" cy="543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6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7304" y="4487333"/>
            <a:ext cx="1247887" cy="4396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0"/>
            <a:ext cx="8534400" cy="132319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МУРАВЕЙ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Karınca - Vikiped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92" y="1247886"/>
            <a:ext cx="8454819" cy="538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6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958814" y="5486400"/>
            <a:ext cx="1215614" cy="20439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0"/>
            <a:ext cx="8534400" cy="136622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МУХА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Рисование ладошками: морж, медведь, мышь, муха, медуза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46" y="1366221"/>
            <a:ext cx="8519366" cy="533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5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63</TotalTime>
  <Words>78</Words>
  <Application>Microsoft Office PowerPoint</Application>
  <PresentationFormat>Широкоэкранный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BatangChe</vt:lpstr>
      <vt:lpstr>Century Gothic</vt:lpstr>
      <vt:lpstr>Wingdings 3</vt:lpstr>
      <vt:lpstr>Сектор</vt:lpstr>
      <vt:lpstr>насекомые</vt:lpstr>
      <vt:lpstr>Цель: сформировать у детей представления о насекомых.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Asus</dc:creator>
  <cp:lastModifiedBy>Катерина Робина</cp:lastModifiedBy>
  <cp:revision>8</cp:revision>
  <dcterms:created xsi:type="dcterms:W3CDTF">2018-10-21T09:58:40Z</dcterms:created>
  <dcterms:modified xsi:type="dcterms:W3CDTF">2018-11-05T07:48:22Z</dcterms:modified>
</cp:coreProperties>
</file>