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55DBA-5E5E-4657-873D-7E5BF0D6CB6B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4F643-F740-4576-9B7A-182DEF63FE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ь\Презентация снимки\Слай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к\Desktop\ь\Презентация снимки\Слайд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к\Desktop\ь\Презентация снимки\Слайд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к\Desktop\ь\Презентация снимки\Слайд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к\Desktop\ь\Презентация снимки\Слайд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к\Desktop\ь\Презентация снимки\Слайд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пк\Desktop\ь\Презентация снимки\Слайд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пк\Desktop\ь\Презентация снимки\Слайд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пк\Desktop\ь\Презентация снимки\Слайд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к\Desktop\ь\Презентация снимки\Слайд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пк\Desktop\ь\Презентация снимки\Слайд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ь\Презентация снимки\Слайд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к\Desktop\ь\Презентация снимки\Слайд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к\Desktop\ь\Презентация снимки\Слайд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к\Desktop\ь\Презентация снимки\Слайд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к\Desktop\ь\Презентация снимки\Слайд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пк\Desktop\ь\Презентация снимки\Слайд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ь\Презентация снимки\Слайд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ь\Презентация снимки\Слайд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ь\Презентация снимки\Слай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ь\Презентация снимки\Слай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ь\Презентация снимки\Слай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к\Desktop\ь\Презентация снимки\Слайд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к\Desktop\ь\Презентация снимки\Слайд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</cp:revision>
  <dcterms:created xsi:type="dcterms:W3CDTF">2011-11-27T20:40:38Z</dcterms:created>
  <dcterms:modified xsi:type="dcterms:W3CDTF">2011-11-27T20:44:51Z</dcterms:modified>
</cp:coreProperties>
</file>