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8" r:id="rId3"/>
    <p:sldId id="276" r:id="rId4"/>
    <p:sldId id="267" r:id="rId5"/>
    <p:sldId id="269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72A-A8FD-4620-9B2B-E2F5D75161F9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0F347-3E5C-4555-8906-D423B0639B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135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72A-A8FD-4620-9B2B-E2F5D75161F9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0F347-3E5C-4555-8906-D423B0639B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73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72A-A8FD-4620-9B2B-E2F5D75161F9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0F347-3E5C-4555-8906-D423B0639B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17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72A-A8FD-4620-9B2B-E2F5D75161F9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0F347-3E5C-4555-8906-D423B0639B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970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72A-A8FD-4620-9B2B-E2F5D75161F9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0F347-3E5C-4555-8906-D423B0639B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790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72A-A8FD-4620-9B2B-E2F5D75161F9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0F347-3E5C-4555-8906-D423B0639B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741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72A-A8FD-4620-9B2B-E2F5D75161F9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0F347-3E5C-4555-8906-D423B0639B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909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72A-A8FD-4620-9B2B-E2F5D75161F9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0F347-3E5C-4555-8906-D423B0639B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344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72A-A8FD-4620-9B2B-E2F5D75161F9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0F347-3E5C-4555-8906-D423B0639B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226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72A-A8FD-4620-9B2B-E2F5D75161F9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0F347-3E5C-4555-8906-D423B0639B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709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72A-A8FD-4620-9B2B-E2F5D75161F9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0F347-3E5C-4555-8906-D423B0639B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922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8272A-A8FD-4620-9B2B-E2F5D75161F9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0F347-3E5C-4555-8906-D423B0639B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927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УЧРЕЖДЕНИЕ ДОПОЛНИТЕЛЬНОГО ОБРАЗОВАНИЯ     </a:t>
            </a:r>
            <a:b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ДЕТСКАЯ ШКОЛА ИСКУССТВ «ГАРМОНИЯ»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ГОРОДСКОГО ОКРУГА ВЛАСИХА МОСКОВСКОЙ ОБЛАСТИ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94704"/>
            <a:ext cx="10515600" cy="5615189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ru-RU" sz="144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ru-RU" sz="14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Вышивка лентами </a:t>
            </a:r>
          </a:p>
          <a:p>
            <a:pPr marL="0" indent="0" algn="ctr">
              <a:buNone/>
            </a:pPr>
            <a:r>
              <a:rPr lang="ru-RU" sz="14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 индивидуальной схеме</a:t>
            </a:r>
          </a:p>
          <a:p>
            <a:pPr marL="0" indent="0" algn="ctr">
              <a:buNone/>
            </a:pPr>
            <a:endParaRPr lang="ru-RU" sz="14400" b="1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ru-RU" sz="55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  <a:p>
            <a:pPr marL="0" indent="0" algn="ctr">
              <a:buNone/>
            </a:pPr>
            <a:r>
              <a:rPr lang="ru-RU" sz="55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Дубинина Светлана Анатольевна</a:t>
            </a:r>
          </a:p>
          <a:p>
            <a:pPr marL="0" indent="0" algn="ctr">
              <a:buNone/>
            </a:pPr>
            <a:endParaRPr lang="ru-RU" sz="25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endParaRPr lang="ru-RU" sz="25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endParaRPr lang="ru-RU" sz="25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3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 о. </a:t>
            </a:r>
            <a:r>
              <a:rPr lang="ru-RU" sz="43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Власиха</a:t>
            </a:r>
            <a:endParaRPr lang="ru-RU" sz="43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3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2018г.</a:t>
            </a:r>
            <a:endParaRPr lang="ru-RU" sz="43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1429" y="159398"/>
            <a:ext cx="2343436" cy="27986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66" y="318319"/>
            <a:ext cx="1930758" cy="1767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94" y="2199307"/>
            <a:ext cx="2208183" cy="22081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5576" y="3528794"/>
            <a:ext cx="2252753" cy="30036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095" y="3083750"/>
            <a:ext cx="1460159" cy="19468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94" y="4639276"/>
            <a:ext cx="2144869" cy="187676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522" y="3512366"/>
            <a:ext cx="1718922" cy="17496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900" y="4741423"/>
            <a:ext cx="1740754" cy="179104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545" y="4547543"/>
            <a:ext cx="1763642" cy="196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15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вышитой композиции </a:t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открытки или сувенира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270" y="2022238"/>
            <a:ext cx="5715000" cy="42672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0563"/>
            <a:ext cx="2981459" cy="29814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082" y="2353333"/>
            <a:ext cx="3295918" cy="329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96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цвета и формы </a:t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восприятие композиции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60" y="2318196"/>
            <a:ext cx="4258616" cy="319396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665" y="2318196"/>
            <a:ext cx="4224716" cy="31738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723" y="2688877"/>
            <a:ext cx="3240394" cy="243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87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836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Эскиз и схема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204" y="1692720"/>
            <a:ext cx="3054601" cy="4340748"/>
          </a:xfrm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511" y="1647928"/>
            <a:ext cx="2394289" cy="24475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79" y="1665077"/>
            <a:ext cx="4176046" cy="22446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603" y="4690569"/>
            <a:ext cx="2300635" cy="16989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9238" y="4586970"/>
            <a:ext cx="2030331" cy="19355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90" y="4014189"/>
            <a:ext cx="4222361" cy="237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57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58875"/>
          </a:xfrm>
        </p:spPr>
        <p:txBody>
          <a:bodyPr>
            <a:noAutofit/>
          </a:bodyPr>
          <a:lstStyle/>
          <a:p>
            <a:pPr indent="450850" algn="ctr"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индивидуальных схем:</a:t>
            </a:r>
            <a:br>
              <a:rPr lang="ru-RU" sz="3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6983" y="949234"/>
            <a:ext cx="4473507" cy="51119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используется разная композиция;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используется одна композиция, но ленты для вышивки различаются по цвету, фактуре и ширине; различные декоративные элементы;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схемах используется один и тот же элемент, но расположен по-разному;</a:t>
            </a:r>
          </a:p>
          <a:p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одинаковое расположение, но разные элементы.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1" y="365125"/>
            <a:ext cx="1930758" cy="19307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452" y="2511074"/>
            <a:ext cx="1840606" cy="18406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092" y="4566872"/>
            <a:ext cx="2645326" cy="19839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911" y="944562"/>
            <a:ext cx="4140181" cy="550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58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45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Условные обозначения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17" y="1184856"/>
            <a:ext cx="11037195" cy="5241701"/>
          </a:xfrm>
        </p:spPr>
      </p:pic>
    </p:spTree>
    <p:extLst>
      <p:ext uri="{BB962C8B-B14F-4D97-AF65-F5344CB8AC3E}">
        <p14:creationId xmlns:p14="http://schemas.microsoft.com/office/powerpoint/2010/main" val="61616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Стебельчатый шов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414" y="3442994"/>
            <a:ext cx="5734226" cy="30773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594" y="1355836"/>
            <a:ext cx="6207014" cy="18424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617" y="785612"/>
            <a:ext cx="1765929" cy="44560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59144" y="5544019"/>
            <a:ext cx="37219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Шов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«петелька с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прикрепом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77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84856"/>
            <a:ext cx="10515600" cy="4992107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599" y="930640"/>
            <a:ext cx="4346100" cy="20026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746" y="85301"/>
            <a:ext cx="3819525" cy="28479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353" y="3337260"/>
            <a:ext cx="3888346" cy="24357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799" y="3841660"/>
            <a:ext cx="4591050" cy="19409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469746" y="5813395"/>
            <a:ext cx="34644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Роза, выполненная в технике «паутинка»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89442" y="3200541"/>
            <a:ext cx="42574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340" algn="ctr">
              <a:lnSpc>
                <a:spcPct val="150000"/>
              </a:lnSpc>
              <a:spcAft>
                <a:spcPts val="100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Прямой стежок с завитком.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6600" y="2843174"/>
            <a:ext cx="4294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340" algn="ctr">
              <a:lnSpc>
                <a:spcPct val="150000"/>
              </a:lnSpc>
              <a:spcAft>
                <a:spcPts val="100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Прямой стежок.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04353" y="5924282"/>
            <a:ext cx="35206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340" algn="ctr">
              <a:lnSpc>
                <a:spcPct val="150000"/>
              </a:lnSpc>
              <a:spcAft>
                <a:spcPts val="100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Шов «шнурок»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214" y="1"/>
            <a:ext cx="11057586" cy="118485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вышивки лентами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31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indent="450850" algn="ctr">
              <a:lnSpc>
                <a:spcPct val="150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Шов «петельки по кругу»</a:t>
            </a:r>
            <a:b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227" y="1690687"/>
            <a:ext cx="7852445" cy="4426777"/>
          </a:xfrm>
        </p:spPr>
      </p:pic>
    </p:spTree>
    <p:extLst>
      <p:ext uri="{BB962C8B-B14F-4D97-AF65-F5344CB8AC3E}">
        <p14:creationId xmlns:p14="http://schemas.microsoft.com/office/powerpoint/2010/main" val="114226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122</Words>
  <Application>Microsoft Office PowerPoint</Application>
  <PresentationFormat>Широкоэкранный</PresentationFormat>
  <Paragraphs>34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МУНИЦИПАЛЬНОЕ УЧРЕЖДЕНИЕ ДОПОЛНИТЕЛЬНОГО ОБРАЗОВАНИЯ             ДЕТСКАЯ ШКОЛА ИСКУССТВ «ГАРМОНИЯ»                   ГОРОДСКОГО ОКРУГА ВЛАСИХА МОСКОВСКОЙ ОБЛАСТИ </vt:lpstr>
      <vt:lpstr>Использование вышитой композиции  для открытки или сувенира</vt:lpstr>
      <vt:lpstr>Влияние цвета и формы  на восприятие композиции</vt:lpstr>
      <vt:lpstr>Эскиз и схема</vt:lpstr>
      <vt:lpstr>Виды индивидуальных схем: </vt:lpstr>
      <vt:lpstr>Условные обозначения</vt:lpstr>
      <vt:lpstr>                Стебельчатый шов</vt:lpstr>
      <vt:lpstr>Для вышивки лентами</vt:lpstr>
      <vt:lpstr>Шов «петельки по кругу» 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УЧРЕЖДЕНИЕ ДОПОЛНИТЕЛЬНОГО ОБРАЗОВАНИЯ             ДЕТСКАЯ ШКОЛА ИСКУССТВ «ГАРМОНИЯ»                   ГОРОДСКОГО ОКРУГА ВЛАСИХА МОСКОВСКОЙ ОБЛАСТИ</dc:title>
  <dc:creator>Папа</dc:creator>
  <cp:lastModifiedBy>Папа</cp:lastModifiedBy>
  <cp:revision>30</cp:revision>
  <dcterms:created xsi:type="dcterms:W3CDTF">2018-04-02T06:40:47Z</dcterms:created>
  <dcterms:modified xsi:type="dcterms:W3CDTF">2018-11-05T13:51:08Z</dcterms:modified>
</cp:coreProperties>
</file>