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ШО</a:t>
            </a:r>
            <a:endParaRPr lang="ru-RU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9928673323823149E-2"/>
          <c:y val="0.25057533174225016"/>
          <c:w val="0.68881069787817273"/>
          <c:h val="0.749424668257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УО</c:v>
                </c:pt>
                <c:pt idx="1">
                  <c:v>ЗПР</c:v>
                </c:pt>
                <c:pt idx="2">
                  <c:v>РАС</c:v>
                </c:pt>
                <c:pt idx="3">
                  <c:v>ОДА</c:v>
                </c:pt>
                <c:pt idx="4">
                  <c:v>ТНР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7</c:v>
                </c:pt>
                <c:pt idx="2">
                  <c:v>2</c:v>
                </c:pt>
                <c:pt idx="3">
                  <c:v>2</c:v>
                </c:pt>
                <c:pt idx="4">
                  <c:v>7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ДО</a:t>
            </a:r>
            <a:endParaRPr lang="ru-RU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9928673323823163E-2"/>
          <c:y val="0.25057533174225027"/>
          <c:w val="0.68881069787817273"/>
          <c:h val="0.749424668257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УО</c:v>
                </c:pt>
                <c:pt idx="1">
                  <c:v>ЗПР</c:v>
                </c:pt>
                <c:pt idx="2">
                  <c:v>РАС</c:v>
                </c:pt>
                <c:pt idx="3">
                  <c:v>ТНР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9</c:v>
                </c:pt>
                <c:pt idx="2">
                  <c:v>2</c:v>
                </c:pt>
                <c:pt idx="3">
                  <c:v>8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E2FAFF-4243-4F7E-A0C4-422DE7CF0CD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946869-2F75-4554-BE01-D84EA3C7C017}">
      <dgm:prSet phldrT="[Текст]"/>
      <dgm:spPr/>
      <dgm:t>
        <a:bodyPr/>
        <a:lstStyle/>
        <a:p>
          <a:r>
            <a:rPr lang="ru-RU" dirty="0" smtClean="0"/>
            <a:t>ШО ОВЗ 26</a:t>
          </a:r>
          <a:endParaRPr lang="ru-RU" dirty="0"/>
        </a:p>
      </dgm:t>
    </dgm:pt>
    <dgm:pt modelId="{BDEFB788-8A2E-431A-A6DB-ACA2D4786B43}" type="parTrans" cxnId="{C6D730F1-A28B-4578-96E1-75C06E8E78E2}">
      <dgm:prSet/>
      <dgm:spPr/>
      <dgm:t>
        <a:bodyPr/>
        <a:lstStyle/>
        <a:p>
          <a:endParaRPr lang="ru-RU"/>
        </a:p>
      </dgm:t>
    </dgm:pt>
    <dgm:pt modelId="{36E52BB1-1EC1-41D2-B5C4-363B1EEF2073}" type="sibTrans" cxnId="{C6D730F1-A28B-4578-96E1-75C06E8E78E2}">
      <dgm:prSet/>
      <dgm:spPr/>
      <dgm:t>
        <a:bodyPr/>
        <a:lstStyle/>
        <a:p>
          <a:endParaRPr lang="ru-RU"/>
        </a:p>
      </dgm:t>
    </dgm:pt>
    <dgm:pt modelId="{0D60D9E6-38A7-4EB3-A23E-913603EDA350}">
      <dgm:prSet phldrT="[Текст]"/>
      <dgm:spPr/>
      <dgm:t>
        <a:bodyPr/>
        <a:lstStyle/>
        <a:p>
          <a:endParaRPr lang="ru-RU" dirty="0"/>
        </a:p>
      </dgm:t>
    </dgm:pt>
    <dgm:pt modelId="{13483D29-CD91-4B9A-976C-5A594B154133}" type="parTrans" cxnId="{933BEFF4-237E-4842-A222-FB9F68F0C8AE}">
      <dgm:prSet/>
      <dgm:spPr/>
      <dgm:t>
        <a:bodyPr/>
        <a:lstStyle/>
        <a:p>
          <a:endParaRPr lang="ru-RU"/>
        </a:p>
      </dgm:t>
    </dgm:pt>
    <dgm:pt modelId="{6281EA5F-765B-446F-8FB5-236CB41B4A77}" type="sibTrans" cxnId="{933BEFF4-237E-4842-A222-FB9F68F0C8AE}">
      <dgm:prSet/>
      <dgm:spPr/>
      <dgm:t>
        <a:bodyPr/>
        <a:lstStyle/>
        <a:p>
          <a:endParaRPr lang="ru-RU"/>
        </a:p>
      </dgm:t>
    </dgm:pt>
    <dgm:pt modelId="{28870EC1-7377-4A30-96FB-702431FB675E}">
      <dgm:prSet phldrT="[Текст]"/>
      <dgm:spPr/>
      <dgm:t>
        <a:bodyPr/>
        <a:lstStyle/>
        <a:p>
          <a:r>
            <a:rPr lang="ru-RU" dirty="0" smtClean="0"/>
            <a:t>ДО ОВЗ 27</a:t>
          </a:r>
          <a:endParaRPr lang="ru-RU" dirty="0"/>
        </a:p>
      </dgm:t>
    </dgm:pt>
    <dgm:pt modelId="{428779B7-9F97-4E8A-B01E-E5E7A2D21C8B}" type="parTrans" cxnId="{57ED84F9-DCB8-4929-9A99-5D70BE38A088}">
      <dgm:prSet/>
      <dgm:spPr/>
      <dgm:t>
        <a:bodyPr/>
        <a:lstStyle/>
        <a:p>
          <a:endParaRPr lang="ru-RU"/>
        </a:p>
      </dgm:t>
    </dgm:pt>
    <dgm:pt modelId="{19B36F34-E307-41A4-9959-37C8AACB542B}" type="sibTrans" cxnId="{57ED84F9-DCB8-4929-9A99-5D70BE38A088}">
      <dgm:prSet/>
      <dgm:spPr/>
      <dgm:t>
        <a:bodyPr/>
        <a:lstStyle/>
        <a:p>
          <a:endParaRPr lang="ru-RU"/>
        </a:p>
      </dgm:t>
    </dgm:pt>
    <dgm:pt modelId="{4D04998F-34DB-4335-9EDA-2E335AB3A59B}">
      <dgm:prSet phldrT="[Текст]"/>
      <dgm:spPr/>
      <dgm:t>
        <a:bodyPr/>
        <a:lstStyle/>
        <a:p>
          <a:endParaRPr lang="ru-RU" dirty="0"/>
        </a:p>
      </dgm:t>
    </dgm:pt>
    <dgm:pt modelId="{D6334086-544F-47D2-9224-C246724FF810}" type="parTrans" cxnId="{ACA74AA0-BE65-4943-8A9B-5F0A3D98631C}">
      <dgm:prSet/>
      <dgm:spPr/>
      <dgm:t>
        <a:bodyPr/>
        <a:lstStyle/>
        <a:p>
          <a:endParaRPr lang="ru-RU"/>
        </a:p>
      </dgm:t>
    </dgm:pt>
    <dgm:pt modelId="{890F9F73-20FB-4FFB-B544-5359960ECF12}" type="sibTrans" cxnId="{ACA74AA0-BE65-4943-8A9B-5F0A3D98631C}">
      <dgm:prSet/>
      <dgm:spPr/>
      <dgm:t>
        <a:bodyPr/>
        <a:lstStyle/>
        <a:p>
          <a:endParaRPr lang="ru-RU"/>
        </a:p>
      </dgm:t>
    </dgm:pt>
    <dgm:pt modelId="{43A2C0AB-5399-4E22-A8F8-18F17799DB34}" type="pres">
      <dgm:prSet presAssocID="{03E2FAFF-4243-4F7E-A0C4-422DE7CF0C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0E2411-4822-4967-97D3-21F3A8389B69}" type="pres">
      <dgm:prSet presAssocID="{0C946869-2F75-4554-BE01-D84EA3C7C017}" presName="parentText" presStyleLbl="node1" presStyleIdx="0" presStyleCnt="2" custScaleX="84921" custScaleY="95068" custLinFactNeighborY="20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D0F6EA-BC7F-45FC-8949-86B2E287FEC3}" type="pres">
      <dgm:prSet presAssocID="{0C946869-2F75-4554-BE01-D84EA3C7C01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AA64F-7741-415F-9CAA-250096824202}" type="pres">
      <dgm:prSet presAssocID="{28870EC1-7377-4A30-96FB-702431FB675E}" presName="parentText" presStyleLbl="node1" presStyleIdx="1" presStyleCnt="2" custAng="10800000" custFlipVert="1" custScaleX="77778" custScaleY="108495" custLinFactNeighborX="794" custLinFactNeighborY="681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252B5A-8C75-4804-BA7A-55C90A00B772}" type="pres">
      <dgm:prSet presAssocID="{28870EC1-7377-4A30-96FB-702431FB675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A80004-7A35-4CC0-9921-7374D190FDCE}" type="presOf" srcId="{4D04998F-34DB-4335-9EDA-2E335AB3A59B}" destId="{FD252B5A-8C75-4804-BA7A-55C90A00B772}" srcOrd="0" destOrd="0" presId="urn:microsoft.com/office/officeart/2005/8/layout/vList2"/>
    <dgm:cxn modelId="{8408EFCF-8882-4ADA-9315-ACFE59C34671}" type="presOf" srcId="{0C946869-2F75-4554-BE01-D84EA3C7C017}" destId="{740E2411-4822-4967-97D3-21F3A8389B69}" srcOrd="0" destOrd="0" presId="urn:microsoft.com/office/officeart/2005/8/layout/vList2"/>
    <dgm:cxn modelId="{BD7FAFFB-0A8C-4E40-98B4-C884D841E1F3}" type="presOf" srcId="{03E2FAFF-4243-4F7E-A0C4-422DE7CF0CD0}" destId="{43A2C0AB-5399-4E22-A8F8-18F17799DB34}" srcOrd="0" destOrd="0" presId="urn:microsoft.com/office/officeart/2005/8/layout/vList2"/>
    <dgm:cxn modelId="{C6D730F1-A28B-4578-96E1-75C06E8E78E2}" srcId="{03E2FAFF-4243-4F7E-A0C4-422DE7CF0CD0}" destId="{0C946869-2F75-4554-BE01-D84EA3C7C017}" srcOrd="0" destOrd="0" parTransId="{BDEFB788-8A2E-431A-A6DB-ACA2D4786B43}" sibTransId="{36E52BB1-1EC1-41D2-B5C4-363B1EEF2073}"/>
    <dgm:cxn modelId="{F1AED8D4-10E9-4E3B-AD43-420E1FEE7B2E}" type="presOf" srcId="{0D60D9E6-38A7-4EB3-A23E-913603EDA350}" destId="{28D0F6EA-BC7F-45FC-8949-86B2E287FEC3}" srcOrd="0" destOrd="0" presId="urn:microsoft.com/office/officeart/2005/8/layout/vList2"/>
    <dgm:cxn modelId="{933BEFF4-237E-4842-A222-FB9F68F0C8AE}" srcId="{0C946869-2F75-4554-BE01-D84EA3C7C017}" destId="{0D60D9E6-38A7-4EB3-A23E-913603EDA350}" srcOrd="0" destOrd="0" parTransId="{13483D29-CD91-4B9A-976C-5A594B154133}" sibTransId="{6281EA5F-765B-446F-8FB5-236CB41B4A77}"/>
    <dgm:cxn modelId="{889F5CCF-986B-4768-8675-FA605CBC7A25}" type="presOf" srcId="{28870EC1-7377-4A30-96FB-702431FB675E}" destId="{5D0AA64F-7741-415F-9CAA-250096824202}" srcOrd="0" destOrd="0" presId="urn:microsoft.com/office/officeart/2005/8/layout/vList2"/>
    <dgm:cxn modelId="{ACA74AA0-BE65-4943-8A9B-5F0A3D98631C}" srcId="{28870EC1-7377-4A30-96FB-702431FB675E}" destId="{4D04998F-34DB-4335-9EDA-2E335AB3A59B}" srcOrd="0" destOrd="0" parTransId="{D6334086-544F-47D2-9224-C246724FF810}" sibTransId="{890F9F73-20FB-4FFB-B544-5359960ECF12}"/>
    <dgm:cxn modelId="{57ED84F9-DCB8-4929-9A99-5D70BE38A088}" srcId="{03E2FAFF-4243-4F7E-A0C4-422DE7CF0CD0}" destId="{28870EC1-7377-4A30-96FB-702431FB675E}" srcOrd="1" destOrd="0" parTransId="{428779B7-9F97-4E8A-B01E-E5E7A2D21C8B}" sibTransId="{19B36F34-E307-41A4-9959-37C8AACB542B}"/>
    <dgm:cxn modelId="{72F7E567-936D-47FD-ADB1-7833ACBFA529}" type="presParOf" srcId="{43A2C0AB-5399-4E22-A8F8-18F17799DB34}" destId="{740E2411-4822-4967-97D3-21F3A8389B69}" srcOrd="0" destOrd="0" presId="urn:microsoft.com/office/officeart/2005/8/layout/vList2"/>
    <dgm:cxn modelId="{4EB35256-EA30-491B-8E02-58B0B52ED9E0}" type="presParOf" srcId="{43A2C0AB-5399-4E22-A8F8-18F17799DB34}" destId="{28D0F6EA-BC7F-45FC-8949-86B2E287FEC3}" srcOrd="1" destOrd="0" presId="urn:microsoft.com/office/officeart/2005/8/layout/vList2"/>
    <dgm:cxn modelId="{BFEC6AFC-11A5-41F7-97AC-8049B7B823C0}" type="presParOf" srcId="{43A2C0AB-5399-4E22-A8F8-18F17799DB34}" destId="{5D0AA64F-7741-415F-9CAA-250096824202}" srcOrd="2" destOrd="0" presId="urn:microsoft.com/office/officeart/2005/8/layout/vList2"/>
    <dgm:cxn modelId="{85A0CCFC-378E-4BE2-8CD5-813289D680B3}" type="presParOf" srcId="{43A2C0AB-5399-4E22-A8F8-18F17799DB34}" destId="{FD252B5A-8C75-4804-BA7A-55C90A00B77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5AB06C-E5B4-46A5-BCD0-5F41E9B12D64}" type="doc">
      <dgm:prSet loTypeId="urn:microsoft.com/office/officeart/2005/8/layout/hList9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4E9C58-E34B-4B91-9C92-7610D738E896}">
      <dgm:prSet phldrT="[Текст]" custT="1"/>
      <dgm:spPr/>
      <dgm:t>
        <a:bodyPr/>
        <a:lstStyle/>
        <a:p>
          <a:pPr algn="ctr"/>
          <a:r>
            <a:rPr lang="ru-RU" sz="2800" dirty="0" err="1" smtClean="0"/>
            <a:t>ППк</a:t>
          </a:r>
          <a:endParaRPr lang="ru-RU" sz="2800" dirty="0"/>
        </a:p>
      </dgm:t>
    </dgm:pt>
    <dgm:pt modelId="{29407195-15F4-479E-914E-5894D4721A2E}" type="parTrans" cxnId="{B009101B-0F18-4692-A70D-1588345B822C}">
      <dgm:prSet/>
      <dgm:spPr/>
      <dgm:t>
        <a:bodyPr/>
        <a:lstStyle/>
        <a:p>
          <a:endParaRPr lang="ru-RU"/>
        </a:p>
      </dgm:t>
    </dgm:pt>
    <dgm:pt modelId="{A8F50F96-0B98-4CA9-9E95-0CD969FA9607}" type="sibTrans" cxnId="{B009101B-0F18-4692-A70D-1588345B822C}">
      <dgm:prSet/>
      <dgm:spPr/>
      <dgm:t>
        <a:bodyPr/>
        <a:lstStyle/>
        <a:p>
          <a:endParaRPr lang="ru-RU"/>
        </a:p>
      </dgm:t>
    </dgm:pt>
    <dgm:pt modelId="{BF0EC082-91AA-4A48-99B3-89B8F03CB4B3}">
      <dgm:prSet phldrT="[Текст]" custT="1"/>
      <dgm:spPr/>
      <dgm:t>
        <a:bodyPr/>
        <a:lstStyle/>
        <a:p>
          <a:pPr algn="ctr"/>
          <a:r>
            <a:rPr lang="ru-RU" sz="1600" dirty="0" smtClean="0"/>
            <a:t>Психолого-педагогическое сопровождение всех участников образовательного процесса</a:t>
          </a:r>
          <a:endParaRPr lang="ru-RU" sz="1600" dirty="0"/>
        </a:p>
      </dgm:t>
    </dgm:pt>
    <dgm:pt modelId="{C183C40A-F51F-4258-9564-95ED5F7DE28E}" type="parTrans" cxnId="{EF22A591-E6E8-4B6A-A449-30249809C295}">
      <dgm:prSet/>
      <dgm:spPr/>
      <dgm:t>
        <a:bodyPr/>
        <a:lstStyle/>
        <a:p>
          <a:endParaRPr lang="ru-RU"/>
        </a:p>
      </dgm:t>
    </dgm:pt>
    <dgm:pt modelId="{1870238A-6E15-4590-A785-D620BC8A5642}" type="sibTrans" cxnId="{EF22A591-E6E8-4B6A-A449-30249809C295}">
      <dgm:prSet/>
      <dgm:spPr/>
      <dgm:t>
        <a:bodyPr/>
        <a:lstStyle/>
        <a:p>
          <a:endParaRPr lang="ru-RU"/>
        </a:p>
      </dgm:t>
    </dgm:pt>
    <dgm:pt modelId="{D65B7F8C-69F8-44B1-9919-4D65DF324185}">
      <dgm:prSet phldrT="[Текст]"/>
      <dgm:spPr/>
      <dgm:t>
        <a:bodyPr/>
        <a:lstStyle/>
        <a:p>
          <a:pPr algn="ctr"/>
          <a:r>
            <a:rPr lang="ru-RU" dirty="0" smtClean="0"/>
            <a:t>Ресурсный Центр</a:t>
          </a:r>
          <a:endParaRPr lang="ru-RU" dirty="0"/>
        </a:p>
      </dgm:t>
    </dgm:pt>
    <dgm:pt modelId="{4F2F88DF-F9C8-4C0D-ADCB-A80CE2F38603}" type="parTrans" cxnId="{C6F189B5-BCCE-4880-8565-35411CD81C52}">
      <dgm:prSet/>
      <dgm:spPr/>
      <dgm:t>
        <a:bodyPr/>
        <a:lstStyle/>
        <a:p>
          <a:endParaRPr lang="ru-RU"/>
        </a:p>
      </dgm:t>
    </dgm:pt>
    <dgm:pt modelId="{0E65DDC4-40BC-4E1B-8C60-CB9AA9124D1D}" type="sibTrans" cxnId="{C6F189B5-BCCE-4880-8565-35411CD81C52}">
      <dgm:prSet/>
      <dgm:spPr/>
      <dgm:t>
        <a:bodyPr/>
        <a:lstStyle/>
        <a:p>
          <a:endParaRPr lang="ru-RU"/>
        </a:p>
      </dgm:t>
    </dgm:pt>
    <dgm:pt modelId="{6AA14E79-D709-4C1B-B2AA-37E4E0CEA22D}">
      <dgm:prSet phldrT="[Текст]" custT="1"/>
      <dgm:spPr/>
      <dgm:t>
        <a:bodyPr/>
        <a:lstStyle/>
        <a:p>
          <a:pPr algn="ctr"/>
          <a:r>
            <a:rPr lang="ru-RU" sz="1600" dirty="0" smtClean="0"/>
            <a:t>Организация комплексного  сопровождения образования уч-ся с ОВЗ по АОП</a:t>
          </a:r>
          <a:endParaRPr lang="ru-RU" sz="1600" dirty="0"/>
        </a:p>
      </dgm:t>
    </dgm:pt>
    <dgm:pt modelId="{988C5AB2-4475-4410-89B9-6BDD947EF987}" type="parTrans" cxnId="{9DB9696E-6504-48F4-AEF3-BD5C3A67F176}">
      <dgm:prSet/>
      <dgm:spPr/>
      <dgm:t>
        <a:bodyPr/>
        <a:lstStyle/>
        <a:p>
          <a:endParaRPr lang="ru-RU"/>
        </a:p>
      </dgm:t>
    </dgm:pt>
    <dgm:pt modelId="{46DC892A-6A77-44B0-A44F-E0C56AED223B}" type="sibTrans" cxnId="{9DB9696E-6504-48F4-AEF3-BD5C3A67F176}">
      <dgm:prSet/>
      <dgm:spPr/>
      <dgm:t>
        <a:bodyPr/>
        <a:lstStyle/>
        <a:p>
          <a:endParaRPr lang="ru-RU"/>
        </a:p>
      </dgm:t>
    </dgm:pt>
    <dgm:pt modelId="{4FFED720-879E-47A6-B59C-CA2124121305}">
      <dgm:prSet phldrT="[Текст]" custT="1"/>
      <dgm:spPr/>
      <dgm:t>
        <a:bodyPr/>
        <a:lstStyle/>
        <a:p>
          <a:pPr algn="ctr"/>
          <a:r>
            <a:rPr lang="ru-RU" sz="1200" dirty="0" smtClean="0"/>
            <a:t>Определение траектории маршрута развития личности учащегося с особыми образовательными потребностями (одаренные, </a:t>
          </a:r>
          <a:r>
            <a:rPr lang="ru-RU" sz="1200" dirty="0" err="1" smtClean="0"/>
            <a:t>соцпедзапущенные</a:t>
          </a:r>
          <a:r>
            <a:rPr lang="ru-RU" sz="1200" dirty="0" smtClean="0"/>
            <a:t> </a:t>
          </a:r>
          <a:r>
            <a:rPr lang="ru-RU" sz="1200" dirty="0" smtClean="0"/>
            <a:t>и </a:t>
          </a:r>
          <a:r>
            <a:rPr lang="ru-RU" sz="1200" dirty="0" smtClean="0"/>
            <a:t>др.)  </a:t>
          </a:r>
          <a:endParaRPr lang="ru-RU" sz="1200" dirty="0"/>
        </a:p>
      </dgm:t>
    </dgm:pt>
    <dgm:pt modelId="{EDF48873-F9B5-46D5-BE77-48F998717F10}" type="parTrans" cxnId="{D55DAF5F-7CF2-4DC5-90BA-019C789A3ABC}">
      <dgm:prSet/>
      <dgm:spPr/>
      <dgm:t>
        <a:bodyPr/>
        <a:lstStyle/>
        <a:p>
          <a:endParaRPr lang="ru-RU"/>
        </a:p>
      </dgm:t>
    </dgm:pt>
    <dgm:pt modelId="{AC4AB4B2-F4DC-4FBF-A7B3-BEA27BCD5FD1}" type="sibTrans" cxnId="{D55DAF5F-7CF2-4DC5-90BA-019C789A3ABC}">
      <dgm:prSet/>
      <dgm:spPr/>
      <dgm:t>
        <a:bodyPr/>
        <a:lstStyle/>
        <a:p>
          <a:endParaRPr lang="ru-RU"/>
        </a:p>
      </dgm:t>
    </dgm:pt>
    <dgm:pt modelId="{2E25B0A9-1421-44BA-8B4E-7415A95AF4D4}">
      <dgm:prSet phldrT="[Текст]" custT="1"/>
      <dgm:spPr/>
      <dgm:t>
        <a:bodyPr/>
        <a:lstStyle/>
        <a:p>
          <a:pPr algn="ctr"/>
          <a:r>
            <a:rPr lang="ru-RU" sz="1600" dirty="0" smtClean="0"/>
            <a:t>Мониторинг усвоения образовательной программы обучающихся с особыми образовательными  нуждами  в т.ч. С ОВЗ </a:t>
          </a:r>
          <a:endParaRPr lang="ru-RU" sz="1600" dirty="0"/>
        </a:p>
      </dgm:t>
    </dgm:pt>
    <dgm:pt modelId="{40A76116-AB8E-45A7-9E12-538F7FE89692}" type="parTrans" cxnId="{A315DFE8-C5D1-4DCC-A76C-B02516D9C403}">
      <dgm:prSet/>
      <dgm:spPr/>
      <dgm:t>
        <a:bodyPr/>
        <a:lstStyle/>
        <a:p>
          <a:endParaRPr lang="ru-RU"/>
        </a:p>
      </dgm:t>
    </dgm:pt>
    <dgm:pt modelId="{BF8770CD-CE9B-4F09-BC39-7D2C6538EB33}" type="sibTrans" cxnId="{A315DFE8-C5D1-4DCC-A76C-B02516D9C403}">
      <dgm:prSet/>
      <dgm:spPr/>
      <dgm:t>
        <a:bodyPr/>
        <a:lstStyle/>
        <a:p>
          <a:endParaRPr lang="ru-RU"/>
        </a:p>
      </dgm:t>
    </dgm:pt>
    <dgm:pt modelId="{E526416B-3DB6-4351-A783-44E3C6032D64}" type="pres">
      <dgm:prSet presAssocID="{ED5AB06C-E5B4-46A5-BCD0-5F41E9B12D6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86E28FF-9DA9-45F2-AE57-734478AA33B8}" type="pres">
      <dgm:prSet presAssocID="{CC4E9C58-E34B-4B91-9C92-7610D738E896}" presName="posSpace" presStyleCnt="0"/>
      <dgm:spPr/>
      <dgm:t>
        <a:bodyPr/>
        <a:lstStyle/>
        <a:p>
          <a:endParaRPr lang="ru-RU"/>
        </a:p>
      </dgm:t>
    </dgm:pt>
    <dgm:pt modelId="{7955EE09-F728-4478-A79D-5BC163337FED}" type="pres">
      <dgm:prSet presAssocID="{CC4E9C58-E34B-4B91-9C92-7610D738E896}" presName="vertFlow" presStyleCnt="0"/>
      <dgm:spPr/>
      <dgm:t>
        <a:bodyPr/>
        <a:lstStyle/>
        <a:p>
          <a:endParaRPr lang="ru-RU"/>
        </a:p>
      </dgm:t>
    </dgm:pt>
    <dgm:pt modelId="{5134BA45-DE27-4B04-BA25-77CF5B60F497}" type="pres">
      <dgm:prSet presAssocID="{CC4E9C58-E34B-4B91-9C92-7610D738E896}" presName="topSpace" presStyleCnt="0"/>
      <dgm:spPr/>
      <dgm:t>
        <a:bodyPr/>
        <a:lstStyle/>
        <a:p>
          <a:endParaRPr lang="ru-RU"/>
        </a:p>
      </dgm:t>
    </dgm:pt>
    <dgm:pt modelId="{DFCE9B1F-3F5E-45A1-BD66-56D8AC7E4AED}" type="pres">
      <dgm:prSet presAssocID="{CC4E9C58-E34B-4B91-9C92-7610D738E896}" presName="firstComp" presStyleCnt="0"/>
      <dgm:spPr/>
      <dgm:t>
        <a:bodyPr/>
        <a:lstStyle/>
        <a:p>
          <a:endParaRPr lang="ru-RU"/>
        </a:p>
      </dgm:t>
    </dgm:pt>
    <dgm:pt modelId="{A217B7B6-EF61-43A2-88C8-70EA5AA78F91}" type="pres">
      <dgm:prSet presAssocID="{CC4E9C58-E34B-4B91-9C92-7610D738E896}" presName="firstChild" presStyleLbl="bgAccFollowNode1" presStyleIdx="0" presStyleCnt="4" custScaleX="113182" custScaleY="115173" custLinFactX="100000" custLinFactY="62078" custLinFactNeighborX="145809" custLinFactNeighborY="100000"/>
      <dgm:spPr/>
      <dgm:t>
        <a:bodyPr/>
        <a:lstStyle/>
        <a:p>
          <a:endParaRPr lang="ru-RU"/>
        </a:p>
      </dgm:t>
    </dgm:pt>
    <dgm:pt modelId="{3D2AE1D3-8F4E-4A9D-A279-F8244B603867}" type="pres">
      <dgm:prSet presAssocID="{CC4E9C58-E34B-4B91-9C92-7610D738E896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5F618B-9E31-485F-BCB4-10650E66146D}" type="pres">
      <dgm:prSet presAssocID="{CC4E9C58-E34B-4B91-9C92-7610D738E896}" presName="negSpace" presStyleCnt="0"/>
      <dgm:spPr/>
      <dgm:t>
        <a:bodyPr/>
        <a:lstStyle/>
        <a:p>
          <a:endParaRPr lang="ru-RU"/>
        </a:p>
      </dgm:t>
    </dgm:pt>
    <dgm:pt modelId="{C93F70A8-F178-4E88-AAEB-9A3DE2458D05}" type="pres">
      <dgm:prSet presAssocID="{CC4E9C58-E34B-4B91-9C92-7610D738E896}" presName="circle" presStyleLbl="node1" presStyleIdx="0" presStyleCnt="2" custLinFactNeighborX="-71122" custLinFactNeighborY="606"/>
      <dgm:spPr/>
      <dgm:t>
        <a:bodyPr/>
        <a:lstStyle/>
        <a:p>
          <a:endParaRPr lang="ru-RU"/>
        </a:p>
      </dgm:t>
    </dgm:pt>
    <dgm:pt modelId="{E2771E03-A582-4623-B5A4-DB95E146A960}" type="pres">
      <dgm:prSet presAssocID="{A8F50F96-0B98-4CA9-9E95-0CD969FA9607}" presName="transSpace" presStyleCnt="0"/>
      <dgm:spPr/>
      <dgm:t>
        <a:bodyPr/>
        <a:lstStyle/>
        <a:p>
          <a:endParaRPr lang="ru-RU"/>
        </a:p>
      </dgm:t>
    </dgm:pt>
    <dgm:pt modelId="{06A57D27-5B77-4663-9BE0-2D7D56350E61}" type="pres">
      <dgm:prSet presAssocID="{D65B7F8C-69F8-44B1-9919-4D65DF324185}" presName="posSpace" presStyleCnt="0"/>
      <dgm:spPr/>
      <dgm:t>
        <a:bodyPr/>
        <a:lstStyle/>
        <a:p>
          <a:endParaRPr lang="ru-RU"/>
        </a:p>
      </dgm:t>
    </dgm:pt>
    <dgm:pt modelId="{9C7B3B60-1E48-40DF-913E-19BACFCE2962}" type="pres">
      <dgm:prSet presAssocID="{D65B7F8C-69F8-44B1-9919-4D65DF324185}" presName="vertFlow" presStyleCnt="0"/>
      <dgm:spPr/>
      <dgm:t>
        <a:bodyPr/>
        <a:lstStyle/>
        <a:p>
          <a:endParaRPr lang="ru-RU"/>
        </a:p>
      </dgm:t>
    </dgm:pt>
    <dgm:pt modelId="{3BE87043-2F7B-48AA-B960-3607DEE3C716}" type="pres">
      <dgm:prSet presAssocID="{D65B7F8C-69F8-44B1-9919-4D65DF324185}" presName="topSpace" presStyleCnt="0"/>
      <dgm:spPr/>
      <dgm:t>
        <a:bodyPr/>
        <a:lstStyle/>
        <a:p>
          <a:endParaRPr lang="ru-RU"/>
        </a:p>
      </dgm:t>
    </dgm:pt>
    <dgm:pt modelId="{44F61DF2-A7D7-4DFA-B004-415BEFDCE9E2}" type="pres">
      <dgm:prSet presAssocID="{D65B7F8C-69F8-44B1-9919-4D65DF324185}" presName="firstComp" presStyleCnt="0"/>
      <dgm:spPr/>
      <dgm:t>
        <a:bodyPr/>
        <a:lstStyle/>
        <a:p>
          <a:endParaRPr lang="ru-RU"/>
        </a:p>
      </dgm:t>
    </dgm:pt>
    <dgm:pt modelId="{5A6481A3-EBAD-4FE9-969D-E3D1984D7F93}" type="pres">
      <dgm:prSet presAssocID="{D65B7F8C-69F8-44B1-9919-4D65DF324185}" presName="firstChild" presStyleLbl="bgAccFollowNode1" presStyleIdx="1" presStyleCnt="4" custLinFactX="-38580" custLinFactNeighborX="-100000" custLinFactNeighborY="1338"/>
      <dgm:spPr/>
      <dgm:t>
        <a:bodyPr/>
        <a:lstStyle/>
        <a:p>
          <a:endParaRPr lang="ru-RU"/>
        </a:p>
      </dgm:t>
    </dgm:pt>
    <dgm:pt modelId="{061C3915-1047-4D75-AF0B-452B6E0B293A}" type="pres">
      <dgm:prSet presAssocID="{D65B7F8C-69F8-44B1-9919-4D65DF324185}" presName="first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69F0CF-FFC0-48A1-A12C-FC4BD5D53345}" type="pres">
      <dgm:prSet presAssocID="{4FFED720-879E-47A6-B59C-CA2124121305}" presName="comp" presStyleCnt="0"/>
      <dgm:spPr/>
      <dgm:t>
        <a:bodyPr/>
        <a:lstStyle/>
        <a:p>
          <a:endParaRPr lang="ru-RU"/>
        </a:p>
      </dgm:t>
    </dgm:pt>
    <dgm:pt modelId="{9245D5F9-5B8E-4DC0-B606-C831A4721536}" type="pres">
      <dgm:prSet presAssocID="{4FFED720-879E-47A6-B59C-CA2124121305}" presName="child" presStyleLbl="bgAccFollowNode1" presStyleIdx="2" presStyleCnt="4" custLinFactX="-100000" custLinFactNeighborX="-151432" custLinFactNeighborY="53678"/>
      <dgm:spPr/>
      <dgm:t>
        <a:bodyPr/>
        <a:lstStyle/>
        <a:p>
          <a:endParaRPr lang="ru-RU"/>
        </a:p>
      </dgm:t>
    </dgm:pt>
    <dgm:pt modelId="{231D56F0-E564-4508-911E-F11F8DB7EF79}" type="pres">
      <dgm:prSet presAssocID="{4FFED720-879E-47A6-B59C-CA2124121305}" presName="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A15292-4EA4-47D9-B5B0-B719ECD313EA}" type="pres">
      <dgm:prSet presAssocID="{2E25B0A9-1421-44BA-8B4E-7415A95AF4D4}" presName="comp" presStyleCnt="0"/>
      <dgm:spPr/>
      <dgm:t>
        <a:bodyPr/>
        <a:lstStyle/>
        <a:p>
          <a:endParaRPr lang="ru-RU"/>
        </a:p>
      </dgm:t>
    </dgm:pt>
    <dgm:pt modelId="{D91E2E06-B45E-4470-82F1-42331DD1B11A}" type="pres">
      <dgm:prSet presAssocID="{2E25B0A9-1421-44BA-8B4E-7415A95AF4D4}" presName="child" presStyleLbl="bgAccFollowNode1" presStyleIdx="3" presStyleCnt="4" custScaleX="129460" custScaleY="107603" custLinFactX="-19708" custLinFactNeighborX="-100000" custLinFactNeighborY="-2394"/>
      <dgm:spPr/>
      <dgm:t>
        <a:bodyPr/>
        <a:lstStyle/>
        <a:p>
          <a:endParaRPr lang="ru-RU"/>
        </a:p>
      </dgm:t>
    </dgm:pt>
    <dgm:pt modelId="{656B672D-130C-4C80-B23B-49F1D59AFB75}" type="pres">
      <dgm:prSet presAssocID="{2E25B0A9-1421-44BA-8B4E-7415A95AF4D4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E9E91B-53F1-4DD8-A875-27F852744469}" type="pres">
      <dgm:prSet presAssocID="{D65B7F8C-69F8-44B1-9919-4D65DF324185}" presName="negSpace" presStyleCnt="0"/>
      <dgm:spPr/>
      <dgm:t>
        <a:bodyPr/>
        <a:lstStyle/>
        <a:p>
          <a:endParaRPr lang="ru-RU"/>
        </a:p>
      </dgm:t>
    </dgm:pt>
    <dgm:pt modelId="{91BC4F7F-1686-4299-9313-D969DBCB39FD}" type="pres">
      <dgm:prSet presAssocID="{D65B7F8C-69F8-44B1-9919-4D65DF324185}" presName="circle" presStyleLbl="node1" presStyleIdx="1" presStyleCnt="2" custScaleX="156543" custScaleY="112473" custLinFactNeighborX="52385" custLinFactNeighborY="19745"/>
      <dgm:spPr/>
      <dgm:t>
        <a:bodyPr/>
        <a:lstStyle/>
        <a:p>
          <a:endParaRPr lang="ru-RU"/>
        </a:p>
      </dgm:t>
    </dgm:pt>
  </dgm:ptLst>
  <dgm:cxnLst>
    <dgm:cxn modelId="{7DC25657-F819-46B4-A039-E59D9D991BC6}" type="presOf" srcId="{CC4E9C58-E34B-4B91-9C92-7610D738E896}" destId="{C93F70A8-F178-4E88-AAEB-9A3DE2458D05}" srcOrd="0" destOrd="0" presId="urn:microsoft.com/office/officeart/2005/8/layout/hList9"/>
    <dgm:cxn modelId="{18627183-B4E7-4816-88F2-DC2682652B87}" type="presOf" srcId="{BF0EC082-91AA-4A48-99B3-89B8F03CB4B3}" destId="{3D2AE1D3-8F4E-4A9D-A279-F8244B603867}" srcOrd="1" destOrd="0" presId="urn:microsoft.com/office/officeart/2005/8/layout/hList9"/>
    <dgm:cxn modelId="{B009101B-0F18-4692-A70D-1588345B822C}" srcId="{ED5AB06C-E5B4-46A5-BCD0-5F41E9B12D64}" destId="{CC4E9C58-E34B-4B91-9C92-7610D738E896}" srcOrd="0" destOrd="0" parTransId="{29407195-15F4-479E-914E-5894D4721A2E}" sibTransId="{A8F50F96-0B98-4CA9-9E95-0CD969FA9607}"/>
    <dgm:cxn modelId="{F9CBF133-F3F6-4A9D-A569-F361CEACDE84}" type="presOf" srcId="{6AA14E79-D709-4C1B-B2AA-37E4E0CEA22D}" destId="{061C3915-1047-4D75-AF0B-452B6E0B293A}" srcOrd="1" destOrd="0" presId="urn:microsoft.com/office/officeart/2005/8/layout/hList9"/>
    <dgm:cxn modelId="{9D79F183-C70E-416F-8FA5-0D4AF2963D7B}" type="presOf" srcId="{4FFED720-879E-47A6-B59C-CA2124121305}" destId="{231D56F0-E564-4508-911E-F11F8DB7EF79}" srcOrd="1" destOrd="0" presId="urn:microsoft.com/office/officeart/2005/8/layout/hList9"/>
    <dgm:cxn modelId="{2753C9ED-68EB-4C19-9708-D34355316DE3}" type="presOf" srcId="{2E25B0A9-1421-44BA-8B4E-7415A95AF4D4}" destId="{656B672D-130C-4C80-B23B-49F1D59AFB75}" srcOrd="1" destOrd="0" presId="urn:microsoft.com/office/officeart/2005/8/layout/hList9"/>
    <dgm:cxn modelId="{7D4AFE87-AAD2-48FA-AB3D-7788052831FF}" type="presOf" srcId="{BF0EC082-91AA-4A48-99B3-89B8F03CB4B3}" destId="{A217B7B6-EF61-43A2-88C8-70EA5AA78F91}" srcOrd="0" destOrd="0" presId="urn:microsoft.com/office/officeart/2005/8/layout/hList9"/>
    <dgm:cxn modelId="{DD3A28AA-378C-420B-8AF6-C6D8AAF7EC6D}" type="presOf" srcId="{2E25B0A9-1421-44BA-8B4E-7415A95AF4D4}" destId="{D91E2E06-B45E-4470-82F1-42331DD1B11A}" srcOrd="0" destOrd="0" presId="urn:microsoft.com/office/officeart/2005/8/layout/hList9"/>
    <dgm:cxn modelId="{9DB9696E-6504-48F4-AEF3-BD5C3A67F176}" srcId="{D65B7F8C-69F8-44B1-9919-4D65DF324185}" destId="{6AA14E79-D709-4C1B-B2AA-37E4E0CEA22D}" srcOrd="0" destOrd="0" parTransId="{988C5AB2-4475-4410-89B9-6BDD947EF987}" sibTransId="{46DC892A-6A77-44B0-A44F-E0C56AED223B}"/>
    <dgm:cxn modelId="{90E163C0-7C19-4FDC-9163-94EB11FAF0D2}" type="presOf" srcId="{ED5AB06C-E5B4-46A5-BCD0-5F41E9B12D64}" destId="{E526416B-3DB6-4351-A783-44E3C6032D64}" srcOrd="0" destOrd="0" presId="urn:microsoft.com/office/officeart/2005/8/layout/hList9"/>
    <dgm:cxn modelId="{5F341523-5F96-4E74-A2DE-3D9D13B08A6B}" type="presOf" srcId="{D65B7F8C-69F8-44B1-9919-4D65DF324185}" destId="{91BC4F7F-1686-4299-9313-D969DBCB39FD}" srcOrd="0" destOrd="0" presId="urn:microsoft.com/office/officeart/2005/8/layout/hList9"/>
    <dgm:cxn modelId="{6E0A9747-B75B-458D-A89F-D46BCA3A63EE}" type="presOf" srcId="{4FFED720-879E-47A6-B59C-CA2124121305}" destId="{9245D5F9-5B8E-4DC0-B606-C831A4721536}" srcOrd="0" destOrd="0" presId="urn:microsoft.com/office/officeart/2005/8/layout/hList9"/>
    <dgm:cxn modelId="{A315DFE8-C5D1-4DCC-A76C-B02516D9C403}" srcId="{D65B7F8C-69F8-44B1-9919-4D65DF324185}" destId="{2E25B0A9-1421-44BA-8B4E-7415A95AF4D4}" srcOrd="2" destOrd="0" parTransId="{40A76116-AB8E-45A7-9E12-538F7FE89692}" sibTransId="{BF8770CD-CE9B-4F09-BC39-7D2C6538EB33}"/>
    <dgm:cxn modelId="{C6F189B5-BCCE-4880-8565-35411CD81C52}" srcId="{ED5AB06C-E5B4-46A5-BCD0-5F41E9B12D64}" destId="{D65B7F8C-69F8-44B1-9919-4D65DF324185}" srcOrd="1" destOrd="0" parTransId="{4F2F88DF-F9C8-4C0D-ADCB-A80CE2F38603}" sibTransId="{0E65DDC4-40BC-4E1B-8C60-CB9AA9124D1D}"/>
    <dgm:cxn modelId="{16DDA3BA-A0B2-489C-8F96-0134A500AD47}" type="presOf" srcId="{6AA14E79-D709-4C1B-B2AA-37E4E0CEA22D}" destId="{5A6481A3-EBAD-4FE9-969D-E3D1984D7F93}" srcOrd="0" destOrd="0" presId="urn:microsoft.com/office/officeart/2005/8/layout/hList9"/>
    <dgm:cxn modelId="{D55DAF5F-7CF2-4DC5-90BA-019C789A3ABC}" srcId="{D65B7F8C-69F8-44B1-9919-4D65DF324185}" destId="{4FFED720-879E-47A6-B59C-CA2124121305}" srcOrd="1" destOrd="0" parTransId="{EDF48873-F9B5-46D5-BE77-48F998717F10}" sibTransId="{AC4AB4B2-F4DC-4FBF-A7B3-BEA27BCD5FD1}"/>
    <dgm:cxn modelId="{EF22A591-E6E8-4B6A-A449-30249809C295}" srcId="{CC4E9C58-E34B-4B91-9C92-7610D738E896}" destId="{BF0EC082-91AA-4A48-99B3-89B8F03CB4B3}" srcOrd="0" destOrd="0" parTransId="{C183C40A-F51F-4258-9564-95ED5F7DE28E}" sibTransId="{1870238A-6E15-4590-A785-D620BC8A5642}"/>
    <dgm:cxn modelId="{A21C4135-C23A-42BD-8BDF-FA66DB47C918}" type="presParOf" srcId="{E526416B-3DB6-4351-A783-44E3C6032D64}" destId="{786E28FF-9DA9-45F2-AE57-734478AA33B8}" srcOrd="0" destOrd="0" presId="urn:microsoft.com/office/officeart/2005/8/layout/hList9"/>
    <dgm:cxn modelId="{A9E8C668-2CA5-4277-87BA-F8299D90D288}" type="presParOf" srcId="{E526416B-3DB6-4351-A783-44E3C6032D64}" destId="{7955EE09-F728-4478-A79D-5BC163337FED}" srcOrd="1" destOrd="0" presId="urn:microsoft.com/office/officeart/2005/8/layout/hList9"/>
    <dgm:cxn modelId="{C75BB197-49D1-4E36-84F1-5250B2C85D33}" type="presParOf" srcId="{7955EE09-F728-4478-A79D-5BC163337FED}" destId="{5134BA45-DE27-4B04-BA25-77CF5B60F497}" srcOrd="0" destOrd="0" presId="urn:microsoft.com/office/officeart/2005/8/layout/hList9"/>
    <dgm:cxn modelId="{9D6DB9E6-7A9F-4B01-BABC-92C226CF2507}" type="presParOf" srcId="{7955EE09-F728-4478-A79D-5BC163337FED}" destId="{DFCE9B1F-3F5E-45A1-BD66-56D8AC7E4AED}" srcOrd="1" destOrd="0" presId="urn:microsoft.com/office/officeart/2005/8/layout/hList9"/>
    <dgm:cxn modelId="{F67FC5CD-02CD-4150-8F50-81A8E9A73261}" type="presParOf" srcId="{DFCE9B1F-3F5E-45A1-BD66-56D8AC7E4AED}" destId="{A217B7B6-EF61-43A2-88C8-70EA5AA78F91}" srcOrd="0" destOrd="0" presId="urn:microsoft.com/office/officeart/2005/8/layout/hList9"/>
    <dgm:cxn modelId="{B3214E5E-566C-4562-A511-01A7D173DD7A}" type="presParOf" srcId="{DFCE9B1F-3F5E-45A1-BD66-56D8AC7E4AED}" destId="{3D2AE1D3-8F4E-4A9D-A279-F8244B603867}" srcOrd="1" destOrd="0" presId="urn:microsoft.com/office/officeart/2005/8/layout/hList9"/>
    <dgm:cxn modelId="{FF079E8C-6C36-439F-92E9-C5E75D79EE27}" type="presParOf" srcId="{E526416B-3DB6-4351-A783-44E3C6032D64}" destId="{4B5F618B-9E31-485F-BCB4-10650E66146D}" srcOrd="2" destOrd="0" presId="urn:microsoft.com/office/officeart/2005/8/layout/hList9"/>
    <dgm:cxn modelId="{40C229A0-6033-4211-AF6D-02764C98C194}" type="presParOf" srcId="{E526416B-3DB6-4351-A783-44E3C6032D64}" destId="{C93F70A8-F178-4E88-AAEB-9A3DE2458D05}" srcOrd="3" destOrd="0" presId="urn:microsoft.com/office/officeart/2005/8/layout/hList9"/>
    <dgm:cxn modelId="{35ADFB22-414A-4D24-91FB-5FE13F571875}" type="presParOf" srcId="{E526416B-3DB6-4351-A783-44E3C6032D64}" destId="{E2771E03-A582-4623-B5A4-DB95E146A960}" srcOrd="4" destOrd="0" presId="urn:microsoft.com/office/officeart/2005/8/layout/hList9"/>
    <dgm:cxn modelId="{8E24BC8B-C7D1-4D93-8DBE-F81222D79051}" type="presParOf" srcId="{E526416B-3DB6-4351-A783-44E3C6032D64}" destId="{06A57D27-5B77-4663-9BE0-2D7D56350E61}" srcOrd="5" destOrd="0" presId="urn:microsoft.com/office/officeart/2005/8/layout/hList9"/>
    <dgm:cxn modelId="{D527498A-C813-4F5F-8E22-FA2B724F901D}" type="presParOf" srcId="{E526416B-3DB6-4351-A783-44E3C6032D64}" destId="{9C7B3B60-1E48-40DF-913E-19BACFCE2962}" srcOrd="6" destOrd="0" presId="urn:microsoft.com/office/officeart/2005/8/layout/hList9"/>
    <dgm:cxn modelId="{420B6500-EA63-485B-8C44-B0B8C597BD7A}" type="presParOf" srcId="{9C7B3B60-1E48-40DF-913E-19BACFCE2962}" destId="{3BE87043-2F7B-48AA-B960-3607DEE3C716}" srcOrd="0" destOrd="0" presId="urn:microsoft.com/office/officeart/2005/8/layout/hList9"/>
    <dgm:cxn modelId="{2544111A-E4AB-4105-812E-3E68F64F2074}" type="presParOf" srcId="{9C7B3B60-1E48-40DF-913E-19BACFCE2962}" destId="{44F61DF2-A7D7-4DFA-B004-415BEFDCE9E2}" srcOrd="1" destOrd="0" presId="urn:microsoft.com/office/officeart/2005/8/layout/hList9"/>
    <dgm:cxn modelId="{4854B622-E754-40EB-8D86-19EA7C28BDFC}" type="presParOf" srcId="{44F61DF2-A7D7-4DFA-B004-415BEFDCE9E2}" destId="{5A6481A3-EBAD-4FE9-969D-E3D1984D7F93}" srcOrd="0" destOrd="0" presId="urn:microsoft.com/office/officeart/2005/8/layout/hList9"/>
    <dgm:cxn modelId="{50002E2B-5418-49FF-9AE3-C0CCE8F17011}" type="presParOf" srcId="{44F61DF2-A7D7-4DFA-B004-415BEFDCE9E2}" destId="{061C3915-1047-4D75-AF0B-452B6E0B293A}" srcOrd="1" destOrd="0" presId="urn:microsoft.com/office/officeart/2005/8/layout/hList9"/>
    <dgm:cxn modelId="{9E73101B-52DC-4FE4-86B4-97347B7CE7B5}" type="presParOf" srcId="{9C7B3B60-1E48-40DF-913E-19BACFCE2962}" destId="{9069F0CF-FFC0-48A1-A12C-FC4BD5D53345}" srcOrd="2" destOrd="0" presId="urn:microsoft.com/office/officeart/2005/8/layout/hList9"/>
    <dgm:cxn modelId="{2F5107D3-0DAE-4CB3-9BF0-AE50A7D0E660}" type="presParOf" srcId="{9069F0CF-FFC0-48A1-A12C-FC4BD5D53345}" destId="{9245D5F9-5B8E-4DC0-B606-C831A4721536}" srcOrd="0" destOrd="0" presId="urn:microsoft.com/office/officeart/2005/8/layout/hList9"/>
    <dgm:cxn modelId="{CE4DBCF5-DB8F-4217-A078-C3BA8C672333}" type="presParOf" srcId="{9069F0CF-FFC0-48A1-A12C-FC4BD5D53345}" destId="{231D56F0-E564-4508-911E-F11F8DB7EF79}" srcOrd="1" destOrd="0" presId="urn:microsoft.com/office/officeart/2005/8/layout/hList9"/>
    <dgm:cxn modelId="{1F5586E9-3C36-447C-BBD4-C6B809EEA700}" type="presParOf" srcId="{9C7B3B60-1E48-40DF-913E-19BACFCE2962}" destId="{02A15292-4EA4-47D9-B5B0-B719ECD313EA}" srcOrd="3" destOrd="0" presId="urn:microsoft.com/office/officeart/2005/8/layout/hList9"/>
    <dgm:cxn modelId="{5254C3A2-710B-4F08-A858-18AB2D1D8D17}" type="presParOf" srcId="{02A15292-4EA4-47D9-B5B0-B719ECD313EA}" destId="{D91E2E06-B45E-4470-82F1-42331DD1B11A}" srcOrd="0" destOrd="0" presId="urn:microsoft.com/office/officeart/2005/8/layout/hList9"/>
    <dgm:cxn modelId="{9A6D1FFF-81CB-44FE-9673-ECF134A4AAE1}" type="presParOf" srcId="{02A15292-4EA4-47D9-B5B0-B719ECD313EA}" destId="{656B672D-130C-4C80-B23B-49F1D59AFB75}" srcOrd="1" destOrd="0" presId="urn:microsoft.com/office/officeart/2005/8/layout/hList9"/>
    <dgm:cxn modelId="{BA2321E2-114A-425D-9868-73B0BE3D3354}" type="presParOf" srcId="{E526416B-3DB6-4351-A783-44E3C6032D64}" destId="{2AE9E91B-53F1-4DD8-A875-27F852744469}" srcOrd="7" destOrd="0" presId="urn:microsoft.com/office/officeart/2005/8/layout/hList9"/>
    <dgm:cxn modelId="{6A910B50-BC89-478F-AC5E-7C8C6332593B}" type="presParOf" srcId="{E526416B-3DB6-4351-A783-44E3C6032D64}" destId="{91BC4F7F-1686-4299-9313-D969DBCB39F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9F44C2-D151-4C08-A153-82FCEF093CA1}" type="doc">
      <dgm:prSet loTypeId="urn:microsoft.com/office/officeart/2005/8/layout/bProcess4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1D49B9-6019-4815-92B3-E5D5F1EDAE8D}">
      <dgm:prSet phldrT="[Текст]" custT="1"/>
      <dgm:spPr/>
      <dgm:t>
        <a:bodyPr/>
        <a:lstStyle/>
        <a:p>
          <a:r>
            <a:rPr lang="ru-RU" sz="2800" dirty="0" err="1" smtClean="0"/>
            <a:t>ППк</a:t>
          </a:r>
          <a:r>
            <a:rPr lang="ru-RU" sz="2800" dirty="0" smtClean="0"/>
            <a:t> </a:t>
          </a:r>
          <a:r>
            <a:rPr lang="ru-RU" sz="1600" dirty="0" smtClean="0"/>
            <a:t>(выявление, диагностика, </a:t>
          </a:r>
        </a:p>
        <a:p>
          <a:r>
            <a:rPr lang="ru-RU" sz="1600" dirty="0" smtClean="0"/>
            <a:t>работа семьей)</a:t>
          </a:r>
          <a:endParaRPr lang="ru-RU" sz="1600" dirty="0"/>
        </a:p>
      </dgm:t>
    </dgm:pt>
    <dgm:pt modelId="{D5474786-24F2-4EDD-AD4B-5AF753690E2E}" type="parTrans" cxnId="{202DD6D4-FA20-40C2-9F0D-41A21C918ACB}">
      <dgm:prSet/>
      <dgm:spPr/>
      <dgm:t>
        <a:bodyPr/>
        <a:lstStyle/>
        <a:p>
          <a:endParaRPr lang="ru-RU"/>
        </a:p>
      </dgm:t>
    </dgm:pt>
    <dgm:pt modelId="{DBEDD541-0BB7-4B71-97C5-DBAC502BBCE8}" type="sibTrans" cxnId="{202DD6D4-FA20-40C2-9F0D-41A21C918ACB}">
      <dgm:prSet/>
      <dgm:spPr/>
      <dgm:t>
        <a:bodyPr/>
        <a:lstStyle/>
        <a:p>
          <a:endParaRPr lang="ru-RU"/>
        </a:p>
      </dgm:t>
    </dgm:pt>
    <dgm:pt modelId="{325C4E5D-BAEF-4DCE-8782-30AD9236D5CE}">
      <dgm:prSet phldrT="[Текст]" custT="1"/>
      <dgm:spPr/>
      <dgm:t>
        <a:bodyPr/>
        <a:lstStyle/>
        <a:p>
          <a:r>
            <a:rPr lang="ru-RU" sz="2800" dirty="0" smtClean="0"/>
            <a:t>ЦПМПК</a:t>
          </a:r>
          <a:endParaRPr lang="ru-RU" sz="2800" dirty="0"/>
        </a:p>
      </dgm:t>
    </dgm:pt>
    <dgm:pt modelId="{A0023496-0046-4B9D-ADE4-E144CA8A527E}" type="parTrans" cxnId="{F1AAEC31-7FC5-4D17-89F7-87BE07E0F26E}">
      <dgm:prSet/>
      <dgm:spPr/>
      <dgm:t>
        <a:bodyPr/>
        <a:lstStyle/>
        <a:p>
          <a:endParaRPr lang="ru-RU"/>
        </a:p>
      </dgm:t>
    </dgm:pt>
    <dgm:pt modelId="{98316BD9-17EB-4FB3-91B8-178854679E97}" type="sibTrans" cxnId="{F1AAEC31-7FC5-4D17-89F7-87BE07E0F26E}">
      <dgm:prSet/>
      <dgm:spPr/>
      <dgm:t>
        <a:bodyPr/>
        <a:lstStyle/>
        <a:p>
          <a:endParaRPr lang="ru-RU"/>
        </a:p>
      </dgm:t>
    </dgm:pt>
    <dgm:pt modelId="{A35ABCE1-B2B6-452B-85A1-F4AC812FD29A}">
      <dgm:prSet phldrT="[Текст]" custT="1"/>
      <dgm:spPr/>
      <dgm:t>
        <a:bodyPr/>
        <a:lstStyle/>
        <a:p>
          <a:r>
            <a:rPr lang="ru-RU" sz="2800" dirty="0" err="1" smtClean="0"/>
            <a:t>ППк</a:t>
          </a:r>
          <a:r>
            <a:rPr lang="ru-RU" sz="2800" dirty="0" smtClean="0"/>
            <a:t> </a:t>
          </a:r>
          <a:r>
            <a:rPr lang="ru-RU" sz="1800" dirty="0" smtClean="0"/>
            <a:t>(заявление, договор, согласование с родителями)</a:t>
          </a:r>
          <a:endParaRPr lang="ru-RU" sz="1800" dirty="0"/>
        </a:p>
      </dgm:t>
    </dgm:pt>
    <dgm:pt modelId="{FBA2A641-FAFF-4A4C-BCB9-12C5E5E6E93B}" type="parTrans" cxnId="{A1287E51-B735-483F-9BA3-B041949D189F}">
      <dgm:prSet/>
      <dgm:spPr/>
      <dgm:t>
        <a:bodyPr/>
        <a:lstStyle/>
        <a:p>
          <a:endParaRPr lang="ru-RU"/>
        </a:p>
      </dgm:t>
    </dgm:pt>
    <dgm:pt modelId="{AD0A9EED-0B48-4FAC-9A6D-81D66D47F8BD}" type="sibTrans" cxnId="{A1287E51-B735-483F-9BA3-B041949D189F}">
      <dgm:prSet/>
      <dgm:spPr/>
      <dgm:t>
        <a:bodyPr/>
        <a:lstStyle/>
        <a:p>
          <a:endParaRPr lang="ru-RU"/>
        </a:p>
      </dgm:t>
    </dgm:pt>
    <dgm:pt modelId="{2884D296-258C-4A44-8166-F550E3427E65}" type="pres">
      <dgm:prSet presAssocID="{BA9F44C2-D151-4C08-A153-82FCEF093CA1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37DC1781-7AB9-4D63-BE27-66EBD7DDAED9}" type="pres">
      <dgm:prSet presAssocID="{D71D49B9-6019-4815-92B3-E5D5F1EDAE8D}" presName="compNode" presStyleCnt="0"/>
      <dgm:spPr/>
      <dgm:t>
        <a:bodyPr/>
        <a:lstStyle/>
        <a:p>
          <a:endParaRPr lang="ru-RU"/>
        </a:p>
      </dgm:t>
    </dgm:pt>
    <dgm:pt modelId="{E42C74D9-334C-4A9D-A6A3-C5D1307B17E7}" type="pres">
      <dgm:prSet presAssocID="{D71D49B9-6019-4815-92B3-E5D5F1EDAE8D}" presName="dummyConnPt" presStyleCnt="0"/>
      <dgm:spPr/>
      <dgm:t>
        <a:bodyPr/>
        <a:lstStyle/>
        <a:p>
          <a:endParaRPr lang="ru-RU"/>
        </a:p>
      </dgm:t>
    </dgm:pt>
    <dgm:pt modelId="{ADCE9C13-00B4-4C6F-8E5E-52AD41FCD378}" type="pres">
      <dgm:prSet presAssocID="{D71D49B9-6019-4815-92B3-E5D5F1EDAE8D}" presName="node" presStyleLbl="node1" presStyleIdx="0" presStyleCnt="3" custScaleX="120225" custScaleY="98522" custLinFactNeighborX="7655" custLinFactNeighborY="-85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2101DB-9DF7-4B42-A4D5-FD0BE2DC0C71}" type="pres">
      <dgm:prSet presAssocID="{DBEDD541-0BB7-4B71-97C5-DBAC502BBCE8}" presName="sibTrans" presStyleLbl="bgSibTrans2D1" presStyleIdx="0" presStyleCnt="2" custScaleX="51490" custScaleY="217888" custLinFactY="79238" custLinFactNeighborX="7252" custLinFactNeighborY="100000"/>
      <dgm:spPr/>
      <dgm:t>
        <a:bodyPr/>
        <a:lstStyle/>
        <a:p>
          <a:endParaRPr lang="ru-RU"/>
        </a:p>
      </dgm:t>
    </dgm:pt>
    <dgm:pt modelId="{49EB82DD-0991-4779-A5A2-90A10D4D19C8}" type="pres">
      <dgm:prSet presAssocID="{325C4E5D-BAEF-4DCE-8782-30AD9236D5CE}" presName="compNode" presStyleCnt="0"/>
      <dgm:spPr/>
      <dgm:t>
        <a:bodyPr/>
        <a:lstStyle/>
        <a:p>
          <a:endParaRPr lang="ru-RU"/>
        </a:p>
      </dgm:t>
    </dgm:pt>
    <dgm:pt modelId="{6361509A-F372-4367-8E82-6B33479E0B8C}" type="pres">
      <dgm:prSet presAssocID="{325C4E5D-BAEF-4DCE-8782-30AD9236D5CE}" presName="dummyConnPt" presStyleCnt="0"/>
      <dgm:spPr/>
      <dgm:t>
        <a:bodyPr/>
        <a:lstStyle/>
        <a:p>
          <a:endParaRPr lang="ru-RU"/>
        </a:p>
      </dgm:t>
    </dgm:pt>
    <dgm:pt modelId="{A591F3AF-DAF7-4ACC-AF3E-C68117168601}" type="pres">
      <dgm:prSet presAssocID="{325C4E5D-BAEF-4DCE-8782-30AD9236D5CE}" presName="node" presStyleLbl="node1" presStyleIdx="1" presStyleCnt="3" custLinFactNeighborX="41243" custLinFactNeighborY="-69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332EA-56CC-4F96-ADF0-0BD975CD224D}" type="pres">
      <dgm:prSet presAssocID="{98316BD9-17EB-4FB3-91B8-178854679E97}" presName="sibTrans" presStyleLbl="bgSibTrans2D1" presStyleIdx="1" presStyleCnt="2" custAng="13170316" custFlipVert="0" custFlipHor="0" custScaleX="21343" custScaleY="426653" custLinFactY="100000" custLinFactNeighborX="27462" custLinFactNeighborY="134388"/>
      <dgm:spPr/>
      <dgm:t>
        <a:bodyPr/>
        <a:lstStyle/>
        <a:p>
          <a:endParaRPr lang="ru-RU"/>
        </a:p>
      </dgm:t>
    </dgm:pt>
    <dgm:pt modelId="{82028901-2F55-408D-A951-20D2781AA737}" type="pres">
      <dgm:prSet presAssocID="{A35ABCE1-B2B6-452B-85A1-F4AC812FD29A}" presName="compNode" presStyleCnt="0"/>
      <dgm:spPr/>
      <dgm:t>
        <a:bodyPr/>
        <a:lstStyle/>
        <a:p>
          <a:endParaRPr lang="ru-RU"/>
        </a:p>
      </dgm:t>
    </dgm:pt>
    <dgm:pt modelId="{52479E0B-677A-4B1A-813E-3EF116B46EC8}" type="pres">
      <dgm:prSet presAssocID="{A35ABCE1-B2B6-452B-85A1-F4AC812FD29A}" presName="dummyConnPt" presStyleCnt="0"/>
      <dgm:spPr/>
      <dgm:t>
        <a:bodyPr/>
        <a:lstStyle/>
        <a:p>
          <a:endParaRPr lang="ru-RU"/>
        </a:p>
      </dgm:t>
    </dgm:pt>
    <dgm:pt modelId="{6D5EC378-F474-40FB-AC47-F1A78DBC9CF3}" type="pres">
      <dgm:prSet presAssocID="{A35ABCE1-B2B6-452B-85A1-F4AC812FD29A}" presName="node" presStyleLbl="node1" presStyleIdx="2" presStyleCnt="3" custScaleX="126054" custScaleY="93864" custLinFactX="-41658" custLinFactNeighborX="-100000" custLinFactNeighborY="734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79B745-BD07-4C94-A299-258FCB5508FD}" type="presOf" srcId="{325C4E5D-BAEF-4DCE-8782-30AD9236D5CE}" destId="{A591F3AF-DAF7-4ACC-AF3E-C68117168601}" srcOrd="0" destOrd="0" presId="urn:microsoft.com/office/officeart/2005/8/layout/bProcess4"/>
    <dgm:cxn modelId="{33F5EC6B-88B8-45F1-9B4E-DECA90262E50}" type="presOf" srcId="{BA9F44C2-D151-4C08-A153-82FCEF093CA1}" destId="{2884D296-258C-4A44-8166-F550E3427E65}" srcOrd="0" destOrd="0" presId="urn:microsoft.com/office/officeart/2005/8/layout/bProcess4"/>
    <dgm:cxn modelId="{5CD75ECB-D786-4616-B04F-2C40D1E34196}" type="presOf" srcId="{DBEDD541-0BB7-4B71-97C5-DBAC502BBCE8}" destId="{942101DB-9DF7-4B42-A4D5-FD0BE2DC0C71}" srcOrd="0" destOrd="0" presId="urn:microsoft.com/office/officeart/2005/8/layout/bProcess4"/>
    <dgm:cxn modelId="{E134186A-932C-4283-89FB-A630521DE7C4}" type="presOf" srcId="{98316BD9-17EB-4FB3-91B8-178854679E97}" destId="{136332EA-56CC-4F96-ADF0-0BD975CD224D}" srcOrd="0" destOrd="0" presId="urn:microsoft.com/office/officeart/2005/8/layout/bProcess4"/>
    <dgm:cxn modelId="{202DD6D4-FA20-40C2-9F0D-41A21C918ACB}" srcId="{BA9F44C2-D151-4C08-A153-82FCEF093CA1}" destId="{D71D49B9-6019-4815-92B3-E5D5F1EDAE8D}" srcOrd="0" destOrd="0" parTransId="{D5474786-24F2-4EDD-AD4B-5AF753690E2E}" sibTransId="{DBEDD541-0BB7-4B71-97C5-DBAC502BBCE8}"/>
    <dgm:cxn modelId="{F1AAEC31-7FC5-4D17-89F7-87BE07E0F26E}" srcId="{BA9F44C2-D151-4C08-A153-82FCEF093CA1}" destId="{325C4E5D-BAEF-4DCE-8782-30AD9236D5CE}" srcOrd="1" destOrd="0" parTransId="{A0023496-0046-4B9D-ADE4-E144CA8A527E}" sibTransId="{98316BD9-17EB-4FB3-91B8-178854679E97}"/>
    <dgm:cxn modelId="{A1287E51-B735-483F-9BA3-B041949D189F}" srcId="{BA9F44C2-D151-4C08-A153-82FCEF093CA1}" destId="{A35ABCE1-B2B6-452B-85A1-F4AC812FD29A}" srcOrd="2" destOrd="0" parTransId="{FBA2A641-FAFF-4A4C-BCB9-12C5E5E6E93B}" sibTransId="{AD0A9EED-0B48-4FAC-9A6D-81D66D47F8BD}"/>
    <dgm:cxn modelId="{5C1DB301-3E34-401B-B60D-8232788A79CA}" type="presOf" srcId="{D71D49B9-6019-4815-92B3-E5D5F1EDAE8D}" destId="{ADCE9C13-00B4-4C6F-8E5E-52AD41FCD378}" srcOrd="0" destOrd="0" presId="urn:microsoft.com/office/officeart/2005/8/layout/bProcess4"/>
    <dgm:cxn modelId="{E86C4D79-482A-44E4-93F3-EFA81AD825C7}" type="presOf" srcId="{A35ABCE1-B2B6-452B-85A1-F4AC812FD29A}" destId="{6D5EC378-F474-40FB-AC47-F1A78DBC9CF3}" srcOrd="0" destOrd="0" presId="urn:microsoft.com/office/officeart/2005/8/layout/bProcess4"/>
    <dgm:cxn modelId="{25629DDD-E528-4473-8407-E1A84A9EED6A}" type="presParOf" srcId="{2884D296-258C-4A44-8166-F550E3427E65}" destId="{37DC1781-7AB9-4D63-BE27-66EBD7DDAED9}" srcOrd="0" destOrd="0" presId="urn:microsoft.com/office/officeart/2005/8/layout/bProcess4"/>
    <dgm:cxn modelId="{4E34935B-8298-4653-BE6D-EE7686EAED53}" type="presParOf" srcId="{37DC1781-7AB9-4D63-BE27-66EBD7DDAED9}" destId="{E42C74D9-334C-4A9D-A6A3-C5D1307B17E7}" srcOrd="0" destOrd="0" presId="urn:microsoft.com/office/officeart/2005/8/layout/bProcess4"/>
    <dgm:cxn modelId="{56A08DF4-C911-47B5-9B8B-AACA4EB7CEF9}" type="presParOf" srcId="{37DC1781-7AB9-4D63-BE27-66EBD7DDAED9}" destId="{ADCE9C13-00B4-4C6F-8E5E-52AD41FCD378}" srcOrd="1" destOrd="0" presId="urn:microsoft.com/office/officeart/2005/8/layout/bProcess4"/>
    <dgm:cxn modelId="{060482CE-8DD5-4788-AFD0-5E03E05298E6}" type="presParOf" srcId="{2884D296-258C-4A44-8166-F550E3427E65}" destId="{942101DB-9DF7-4B42-A4D5-FD0BE2DC0C71}" srcOrd="1" destOrd="0" presId="urn:microsoft.com/office/officeart/2005/8/layout/bProcess4"/>
    <dgm:cxn modelId="{10AAF71E-B714-4DD4-AC81-A292D96D970A}" type="presParOf" srcId="{2884D296-258C-4A44-8166-F550E3427E65}" destId="{49EB82DD-0991-4779-A5A2-90A10D4D19C8}" srcOrd="2" destOrd="0" presId="urn:microsoft.com/office/officeart/2005/8/layout/bProcess4"/>
    <dgm:cxn modelId="{1EC558F5-B85C-4A07-B9C4-26DD036D4702}" type="presParOf" srcId="{49EB82DD-0991-4779-A5A2-90A10D4D19C8}" destId="{6361509A-F372-4367-8E82-6B33479E0B8C}" srcOrd="0" destOrd="0" presId="urn:microsoft.com/office/officeart/2005/8/layout/bProcess4"/>
    <dgm:cxn modelId="{7F6572AE-8F3F-4B01-8D6A-AEEF1CF476EC}" type="presParOf" srcId="{49EB82DD-0991-4779-A5A2-90A10D4D19C8}" destId="{A591F3AF-DAF7-4ACC-AF3E-C68117168601}" srcOrd="1" destOrd="0" presId="urn:microsoft.com/office/officeart/2005/8/layout/bProcess4"/>
    <dgm:cxn modelId="{18F90B7B-E268-44FC-B8E2-74057D3936B2}" type="presParOf" srcId="{2884D296-258C-4A44-8166-F550E3427E65}" destId="{136332EA-56CC-4F96-ADF0-0BD975CD224D}" srcOrd="3" destOrd="0" presId="urn:microsoft.com/office/officeart/2005/8/layout/bProcess4"/>
    <dgm:cxn modelId="{6BD71DDD-1307-4BFA-815E-F2038F251C0E}" type="presParOf" srcId="{2884D296-258C-4A44-8166-F550E3427E65}" destId="{82028901-2F55-408D-A951-20D2781AA737}" srcOrd="4" destOrd="0" presId="urn:microsoft.com/office/officeart/2005/8/layout/bProcess4"/>
    <dgm:cxn modelId="{FEEA7628-7C2F-45A6-9970-6B7D434C8917}" type="presParOf" srcId="{82028901-2F55-408D-A951-20D2781AA737}" destId="{52479E0B-677A-4B1A-813E-3EF116B46EC8}" srcOrd="0" destOrd="0" presId="urn:microsoft.com/office/officeart/2005/8/layout/bProcess4"/>
    <dgm:cxn modelId="{7146A9FC-03B3-4652-A81C-A1B267920403}" type="presParOf" srcId="{82028901-2F55-408D-A951-20D2781AA737}" destId="{6D5EC378-F474-40FB-AC47-F1A78DBC9CF3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49B7DA-DFE6-4065-BDAA-1AFF9D638D52}" type="doc">
      <dgm:prSet loTypeId="urn:microsoft.com/office/officeart/2005/8/layout/cycle7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36D9BD-6D79-4A05-A42B-4F9EE1FB30F7}">
      <dgm:prSet custT="1"/>
      <dgm:spPr/>
      <dgm:t>
        <a:bodyPr/>
        <a:lstStyle/>
        <a:p>
          <a:r>
            <a:rPr lang="ru-RU" sz="2800" dirty="0" err="1" smtClean="0"/>
            <a:t>ППк</a:t>
          </a:r>
          <a:endParaRPr lang="ru-RU" sz="2800" dirty="0" smtClean="0"/>
        </a:p>
        <a:p>
          <a:r>
            <a:rPr lang="ru-RU" sz="1400" dirty="0" smtClean="0"/>
            <a:t>АО П -ИОМ, ИОП, ИКП (составление, согласование со всеми участниками сопровождения)</a:t>
          </a:r>
          <a:endParaRPr lang="ru-RU" sz="1400" dirty="0"/>
        </a:p>
      </dgm:t>
    </dgm:pt>
    <dgm:pt modelId="{275E860F-1D02-4B53-905A-23FB15A12472}" type="sibTrans" cxnId="{D8DADDEC-19F5-4EEC-9999-2EAD2286DC01}">
      <dgm:prSet/>
      <dgm:spPr/>
      <dgm:t>
        <a:bodyPr/>
        <a:lstStyle/>
        <a:p>
          <a:endParaRPr lang="ru-RU"/>
        </a:p>
      </dgm:t>
    </dgm:pt>
    <dgm:pt modelId="{339E93E1-796A-4CBE-8289-43A9EA25F823}" type="parTrans" cxnId="{D8DADDEC-19F5-4EEC-9999-2EAD2286DC01}">
      <dgm:prSet/>
      <dgm:spPr/>
      <dgm:t>
        <a:bodyPr/>
        <a:lstStyle/>
        <a:p>
          <a:endParaRPr lang="ru-RU"/>
        </a:p>
      </dgm:t>
    </dgm:pt>
    <dgm:pt modelId="{C64993E7-8B54-41E9-A217-B69BBAF1D9C6}">
      <dgm:prSet phldrT="[Текст]" custT="1"/>
      <dgm:spPr/>
      <dgm:t>
        <a:bodyPr/>
        <a:lstStyle/>
        <a:p>
          <a:r>
            <a:rPr lang="ru-RU" sz="2300" dirty="0" smtClean="0"/>
            <a:t>Мониторинг (</a:t>
          </a:r>
          <a:r>
            <a:rPr lang="ru-RU" sz="1800" dirty="0" smtClean="0"/>
            <a:t>оценка эффективности)</a:t>
          </a:r>
          <a:endParaRPr lang="ru-RU" sz="1800" dirty="0"/>
        </a:p>
      </dgm:t>
    </dgm:pt>
    <dgm:pt modelId="{C86B988F-FEC4-44FE-A317-35AE758D54DF}" type="parTrans" cxnId="{4CA852D4-00E3-4331-BFD1-317D62F0F140}">
      <dgm:prSet/>
      <dgm:spPr/>
      <dgm:t>
        <a:bodyPr/>
        <a:lstStyle/>
        <a:p>
          <a:endParaRPr lang="ru-RU"/>
        </a:p>
      </dgm:t>
    </dgm:pt>
    <dgm:pt modelId="{DCC16E3F-CCE8-4CDE-895D-54F6604C8A92}" type="sibTrans" cxnId="{4CA852D4-00E3-4331-BFD1-317D62F0F140}">
      <dgm:prSet/>
      <dgm:spPr/>
      <dgm:t>
        <a:bodyPr/>
        <a:lstStyle/>
        <a:p>
          <a:endParaRPr lang="ru-RU"/>
        </a:p>
      </dgm:t>
    </dgm:pt>
    <dgm:pt modelId="{482D5F51-1F29-427F-AEE1-336D42E0D56A}">
      <dgm:prSet phldrT="[Текст]" custT="1"/>
      <dgm:spPr/>
      <dgm:t>
        <a:bodyPr/>
        <a:lstStyle/>
        <a:p>
          <a:r>
            <a:rPr lang="ru-RU" sz="2800" dirty="0" smtClean="0"/>
            <a:t>Реализация АОП</a:t>
          </a:r>
          <a:endParaRPr lang="ru-RU" sz="2800" dirty="0"/>
        </a:p>
      </dgm:t>
    </dgm:pt>
    <dgm:pt modelId="{566AD121-B5C8-4605-9668-17C02BCFD62A}" type="parTrans" cxnId="{66D7CD0B-D87F-46F9-82ED-A846538D15F3}">
      <dgm:prSet/>
      <dgm:spPr/>
      <dgm:t>
        <a:bodyPr/>
        <a:lstStyle/>
        <a:p>
          <a:endParaRPr lang="ru-RU"/>
        </a:p>
      </dgm:t>
    </dgm:pt>
    <dgm:pt modelId="{9EDD0DEF-0452-45E3-A633-144A83C63589}" type="sibTrans" cxnId="{66D7CD0B-D87F-46F9-82ED-A846538D15F3}">
      <dgm:prSet/>
      <dgm:spPr/>
      <dgm:t>
        <a:bodyPr/>
        <a:lstStyle/>
        <a:p>
          <a:endParaRPr lang="ru-RU"/>
        </a:p>
      </dgm:t>
    </dgm:pt>
    <dgm:pt modelId="{21AA77E0-A38A-42D5-95D1-53CD0C9BC5B2}" type="pres">
      <dgm:prSet presAssocID="{4B49B7DA-DFE6-4065-BDAA-1AFF9D638D52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8A16DF-B689-499D-B100-69C616421037}" type="pres">
      <dgm:prSet presAssocID="{482D5F51-1F29-427F-AEE1-336D42E0D56A}" presName="node" presStyleLbl="node1" presStyleIdx="0" presStyleCnt="3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C656B2-D17A-4A35-9E78-62E189CF3F34}" type="pres">
      <dgm:prSet presAssocID="{9EDD0DEF-0452-45E3-A633-144A83C6358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141B604-863A-463B-A30F-7F914004333D}" type="pres">
      <dgm:prSet presAssocID="{9EDD0DEF-0452-45E3-A633-144A83C6358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AF746516-7D27-4AE9-8468-C93F90D6BBED}" type="pres">
      <dgm:prSet presAssocID="{0936D9BD-6D79-4A05-A42B-4F9EE1FB30F7}" presName="node" presStyleLbl="node1" presStyleIdx="1" presStyleCnt="3" custScaleX="121000" custScaleY="178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B6CDB-E055-4E87-9BB1-5BA78B88132C}" type="pres">
      <dgm:prSet presAssocID="{275E860F-1D02-4B53-905A-23FB15A12472}" presName="sibTrans" presStyleLbl="sibTrans2D1" presStyleIdx="1" presStyleCnt="3"/>
      <dgm:spPr/>
      <dgm:t>
        <a:bodyPr/>
        <a:lstStyle/>
        <a:p>
          <a:endParaRPr lang="ru-RU"/>
        </a:p>
      </dgm:t>
    </dgm:pt>
    <dgm:pt modelId="{12977835-5228-43D4-B7B3-67F7BF9657C1}" type="pres">
      <dgm:prSet presAssocID="{275E860F-1D02-4B53-905A-23FB15A1247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4FB94C9B-E5A7-4D2C-9076-AD74DD623E55}" type="pres">
      <dgm:prSet presAssocID="{C64993E7-8B54-41E9-A217-B69BBAF1D9C6}" presName="node" presStyleLbl="node1" presStyleIdx="2" presStyleCnt="3" custScaleX="121000" custScaleY="121000" custRadScaleRad="108172" custRadScaleInc="6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24E51-B65F-4790-9090-6A7323B895FE}" type="pres">
      <dgm:prSet presAssocID="{DCC16E3F-CCE8-4CDE-895D-54F6604C8A92}" presName="sibTrans" presStyleLbl="sibTrans2D1" presStyleIdx="2" presStyleCnt="3"/>
      <dgm:spPr/>
      <dgm:t>
        <a:bodyPr/>
        <a:lstStyle/>
        <a:p>
          <a:endParaRPr lang="ru-RU"/>
        </a:p>
      </dgm:t>
    </dgm:pt>
    <dgm:pt modelId="{1E373F7F-A607-4771-AFC6-923B1A9373EA}" type="pres">
      <dgm:prSet presAssocID="{DCC16E3F-CCE8-4CDE-895D-54F6604C8A92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6C578822-DBAF-4828-80A5-25ADDA29FDDC}" type="presOf" srcId="{9EDD0DEF-0452-45E3-A633-144A83C63589}" destId="{54C656B2-D17A-4A35-9E78-62E189CF3F34}" srcOrd="0" destOrd="0" presId="urn:microsoft.com/office/officeart/2005/8/layout/cycle7"/>
    <dgm:cxn modelId="{66D7CD0B-D87F-46F9-82ED-A846538D15F3}" srcId="{4B49B7DA-DFE6-4065-BDAA-1AFF9D638D52}" destId="{482D5F51-1F29-427F-AEE1-336D42E0D56A}" srcOrd="0" destOrd="0" parTransId="{566AD121-B5C8-4605-9668-17C02BCFD62A}" sibTransId="{9EDD0DEF-0452-45E3-A633-144A83C63589}"/>
    <dgm:cxn modelId="{DF9E5287-3A3C-456E-8F97-9946BF456AD0}" type="presOf" srcId="{275E860F-1D02-4B53-905A-23FB15A12472}" destId="{0DFB6CDB-E055-4E87-9BB1-5BA78B88132C}" srcOrd="0" destOrd="0" presId="urn:microsoft.com/office/officeart/2005/8/layout/cycle7"/>
    <dgm:cxn modelId="{395390B8-7602-42B9-A875-7857E9A4D8C1}" type="presOf" srcId="{C64993E7-8B54-41E9-A217-B69BBAF1D9C6}" destId="{4FB94C9B-E5A7-4D2C-9076-AD74DD623E55}" srcOrd="0" destOrd="0" presId="urn:microsoft.com/office/officeart/2005/8/layout/cycle7"/>
    <dgm:cxn modelId="{16164659-FDFB-4978-BFF2-59AB0551EA39}" type="presOf" srcId="{482D5F51-1F29-427F-AEE1-336D42E0D56A}" destId="{CD8A16DF-B689-499D-B100-69C616421037}" srcOrd="0" destOrd="0" presId="urn:microsoft.com/office/officeart/2005/8/layout/cycle7"/>
    <dgm:cxn modelId="{9E741D87-5937-46AD-BD8A-37C604310F03}" type="presOf" srcId="{0936D9BD-6D79-4A05-A42B-4F9EE1FB30F7}" destId="{AF746516-7D27-4AE9-8468-C93F90D6BBED}" srcOrd="0" destOrd="0" presId="urn:microsoft.com/office/officeart/2005/8/layout/cycle7"/>
    <dgm:cxn modelId="{1F257776-7876-48BE-9546-FE59CE6B5CD4}" type="presOf" srcId="{DCC16E3F-CCE8-4CDE-895D-54F6604C8A92}" destId="{1E373F7F-A607-4771-AFC6-923B1A9373EA}" srcOrd="1" destOrd="0" presId="urn:microsoft.com/office/officeart/2005/8/layout/cycle7"/>
    <dgm:cxn modelId="{2D0635AF-6530-40FD-B00C-BF2843AC169A}" type="presOf" srcId="{9EDD0DEF-0452-45E3-A633-144A83C63589}" destId="{B141B604-863A-463B-A30F-7F914004333D}" srcOrd="1" destOrd="0" presId="urn:microsoft.com/office/officeart/2005/8/layout/cycle7"/>
    <dgm:cxn modelId="{B138AACF-C885-4BCD-9885-B557DEA1EA76}" type="presOf" srcId="{275E860F-1D02-4B53-905A-23FB15A12472}" destId="{12977835-5228-43D4-B7B3-67F7BF9657C1}" srcOrd="1" destOrd="0" presId="urn:microsoft.com/office/officeart/2005/8/layout/cycle7"/>
    <dgm:cxn modelId="{F394A183-673C-4358-AEA9-C2D05351560C}" type="presOf" srcId="{4B49B7DA-DFE6-4065-BDAA-1AFF9D638D52}" destId="{21AA77E0-A38A-42D5-95D1-53CD0C9BC5B2}" srcOrd="0" destOrd="0" presId="urn:microsoft.com/office/officeart/2005/8/layout/cycle7"/>
    <dgm:cxn modelId="{4CA852D4-00E3-4331-BFD1-317D62F0F140}" srcId="{4B49B7DA-DFE6-4065-BDAA-1AFF9D638D52}" destId="{C64993E7-8B54-41E9-A217-B69BBAF1D9C6}" srcOrd="2" destOrd="0" parTransId="{C86B988F-FEC4-44FE-A317-35AE758D54DF}" sibTransId="{DCC16E3F-CCE8-4CDE-895D-54F6604C8A92}"/>
    <dgm:cxn modelId="{D5934450-0999-4965-82FF-0024473EAEAF}" type="presOf" srcId="{DCC16E3F-CCE8-4CDE-895D-54F6604C8A92}" destId="{24724E51-B65F-4790-9090-6A7323B895FE}" srcOrd="0" destOrd="0" presId="urn:microsoft.com/office/officeart/2005/8/layout/cycle7"/>
    <dgm:cxn modelId="{D8DADDEC-19F5-4EEC-9999-2EAD2286DC01}" srcId="{4B49B7DA-DFE6-4065-BDAA-1AFF9D638D52}" destId="{0936D9BD-6D79-4A05-A42B-4F9EE1FB30F7}" srcOrd="1" destOrd="0" parTransId="{339E93E1-796A-4CBE-8289-43A9EA25F823}" sibTransId="{275E860F-1D02-4B53-905A-23FB15A12472}"/>
    <dgm:cxn modelId="{F87457CA-F9E7-4FD1-AE99-3E39CAB5ED53}" type="presParOf" srcId="{21AA77E0-A38A-42D5-95D1-53CD0C9BC5B2}" destId="{CD8A16DF-B689-499D-B100-69C616421037}" srcOrd="0" destOrd="0" presId="urn:microsoft.com/office/officeart/2005/8/layout/cycle7"/>
    <dgm:cxn modelId="{AD3494AC-1E12-461D-8AE1-7D5302F47B57}" type="presParOf" srcId="{21AA77E0-A38A-42D5-95D1-53CD0C9BC5B2}" destId="{54C656B2-D17A-4A35-9E78-62E189CF3F34}" srcOrd="1" destOrd="0" presId="urn:microsoft.com/office/officeart/2005/8/layout/cycle7"/>
    <dgm:cxn modelId="{6BAF12DA-7E5D-482D-9532-34FCEB9D10C9}" type="presParOf" srcId="{54C656B2-D17A-4A35-9E78-62E189CF3F34}" destId="{B141B604-863A-463B-A30F-7F914004333D}" srcOrd="0" destOrd="0" presId="urn:microsoft.com/office/officeart/2005/8/layout/cycle7"/>
    <dgm:cxn modelId="{C74E8A83-9496-4597-AC50-6DAC3187C0F4}" type="presParOf" srcId="{21AA77E0-A38A-42D5-95D1-53CD0C9BC5B2}" destId="{AF746516-7D27-4AE9-8468-C93F90D6BBED}" srcOrd="2" destOrd="0" presId="urn:microsoft.com/office/officeart/2005/8/layout/cycle7"/>
    <dgm:cxn modelId="{DBAF536D-C82F-4DF0-BDBE-6889AAE7DE30}" type="presParOf" srcId="{21AA77E0-A38A-42D5-95D1-53CD0C9BC5B2}" destId="{0DFB6CDB-E055-4E87-9BB1-5BA78B88132C}" srcOrd="3" destOrd="0" presId="urn:microsoft.com/office/officeart/2005/8/layout/cycle7"/>
    <dgm:cxn modelId="{5EEA73FA-6B41-43EA-82C9-415D6FB846C9}" type="presParOf" srcId="{0DFB6CDB-E055-4E87-9BB1-5BA78B88132C}" destId="{12977835-5228-43D4-B7B3-67F7BF9657C1}" srcOrd="0" destOrd="0" presId="urn:microsoft.com/office/officeart/2005/8/layout/cycle7"/>
    <dgm:cxn modelId="{53AAA9EF-D8BA-49B1-97B0-5426BF8EDBDF}" type="presParOf" srcId="{21AA77E0-A38A-42D5-95D1-53CD0C9BC5B2}" destId="{4FB94C9B-E5A7-4D2C-9076-AD74DD623E55}" srcOrd="4" destOrd="0" presId="urn:microsoft.com/office/officeart/2005/8/layout/cycle7"/>
    <dgm:cxn modelId="{E90F741C-7B12-48A0-B4F2-3B9E8B77B2DE}" type="presParOf" srcId="{21AA77E0-A38A-42D5-95D1-53CD0C9BC5B2}" destId="{24724E51-B65F-4790-9090-6A7323B895FE}" srcOrd="5" destOrd="0" presId="urn:microsoft.com/office/officeart/2005/8/layout/cycle7"/>
    <dgm:cxn modelId="{7F0CF221-364A-4FC1-972A-A138DA17D2DD}" type="presParOf" srcId="{24724E51-B65F-4790-9090-6A7323B895FE}" destId="{1E373F7F-A607-4771-AFC6-923B1A9373E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DC792B-0D03-40FD-A09F-E98651F7092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BD608E-249A-41FE-A43C-35A12A71FFC7}">
      <dgm:prSet phldrT="[Текст]"/>
      <dgm:spPr/>
      <dgm:t>
        <a:bodyPr/>
        <a:lstStyle/>
        <a:p>
          <a:r>
            <a:rPr lang="ru-RU" dirty="0" smtClean="0"/>
            <a:t>ИОМ</a:t>
          </a:r>
          <a:endParaRPr lang="ru-RU" dirty="0"/>
        </a:p>
      </dgm:t>
    </dgm:pt>
    <dgm:pt modelId="{ED01410A-3316-4755-94D4-41DAA1641493}" type="parTrans" cxnId="{3ADB1FB5-793F-477E-A516-7DD36C882FF8}">
      <dgm:prSet/>
      <dgm:spPr/>
      <dgm:t>
        <a:bodyPr/>
        <a:lstStyle/>
        <a:p>
          <a:endParaRPr lang="ru-RU"/>
        </a:p>
      </dgm:t>
    </dgm:pt>
    <dgm:pt modelId="{4B06F32E-49C6-4664-A6A9-A48603334CB4}" type="sibTrans" cxnId="{3ADB1FB5-793F-477E-A516-7DD36C882FF8}">
      <dgm:prSet/>
      <dgm:spPr/>
      <dgm:t>
        <a:bodyPr/>
        <a:lstStyle/>
        <a:p>
          <a:endParaRPr lang="ru-RU"/>
        </a:p>
      </dgm:t>
    </dgm:pt>
    <dgm:pt modelId="{FDC1596B-2C52-44FE-B1A0-236D9A4CEE20}">
      <dgm:prSet phldrT="[Текст]" custT="1"/>
      <dgm:spPr/>
      <dgm:t>
        <a:bodyPr/>
        <a:lstStyle/>
        <a:p>
          <a:r>
            <a:rPr lang="ru-RU" sz="1800" dirty="0" smtClean="0"/>
            <a:t>Нозология,</a:t>
          </a:r>
        </a:p>
        <a:p>
          <a:r>
            <a:rPr lang="ru-RU" sz="1800" dirty="0" smtClean="0"/>
            <a:t>группа</a:t>
          </a:r>
          <a:endParaRPr lang="ru-RU" sz="1800" dirty="0"/>
        </a:p>
      </dgm:t>
    </dgm:pt>
    <dgm:pt modelId="{6E437C42-4647-4A3C-B1CE-1E8A0BC420F9}" type="parTrans" cxnId="{C6F517AC-841C-405A-9367-0099A3310648}">
      <dgm:prSet/>
      <dgm:spPr/>
      <dgm:t>
        <a:bodyPr/>
        <a:lstStyle/>
        <a:p>
          <a:endParaRPr lang="ru-RU"/>
        </a:p>
      </dgm:t>
    </dgm:pt>
    <dgm:pt modelId="{9812D870-4AC1-4140-B675-7AAF22006E6C}" type="sibTrans" cxnId="{C6F517AC-841C-405A-9367-0099A3310648}">
      <dgm:prSet/>
      <dgm:spPr/>
      <dgm:t>
        <a:bodyPr/>
        <a:lstStyle/>
        <a:p>
          <a:endParaRPr lang="ru-RU"/>
        </a:p>
      </dgm:t>
    </dgm:pt>
    <dgm:pt modelId="{F0D03CD7-67BE-4B9E-8230-F60BEA0474A3}">
      <dgm:prSet phldrT="[Текст]" custT="1"/>
      <dgm:spPr/>
      <dgm:t>
        <a:bodyPr/>
        <a:lstStyle/>
        <a:p>
          <a:r>
            <a:rPr lang="ru-RU" sz="1600" dirty="0" smtClean="0"/>
            <a:t>Сетка занятий (индивидуальные и общие)</a:t>
          </a:r>
          <a:endParaRPr lang="ru-RU" sz="1600" dirty="0"/>
        </a:p>
      </dgm:t>
    </dgm:pt>
    <dgm:pt modelId="{227289F0-B9FC-4AD3-BF2D-CCC7D692D5CE}" type="parTrans" cxnId="{44384C10-AB5A-4134-AC5B-CD2652683ED4}">
      <dgm:prSet/>
      <dgm:spPr/>
      <dgm:t>
        <a:bodyPr/>
        <a:lstStyle/>
        <a:p>
          <a:endParaRPr lang="ru-RU"/>
        </a:p>
      </dgm:t>
    </dgm:pt>
    <dgm:pt modelId="{C6D75F9A-68C0-4A91-8068-E9EC669EA057}" type="sibTrans" cxnId="{44384C10-AB5A-4134-AC5B-CD2652683ED4}">
      <dgm:prSet/>
      <dgm:spPr/>
      <dgm:t>
        <a:bodyPr/>
        <a:lstStyle/>
        <a:p>
          <a:endParaRPr lang="ru-RU"/>
        </a:p>
      </dgm:t>
    </dgm:pt>
    <dgm:pt modelId="{A67B06EA-2419-4A90-B177-9B62771A24A8}">
      <dgm:prSet phldrT="[Текст]"/>
      <dgm:spPr/>
      <dgm:t>
        <a:bodyPr/>
        <a:lstStyle/>
        <a:p>
          <a:r>
            <a:rPr lang="ru-RU" dirty="0" smtClean="0"/>
            <a:t>ИОП</a:t>
          </a:r>
          <a:endParaRPr lang="ru-RU" dirty="0"/>
        </a:p>
      </dgm:t>
    </dgm:pt>
    <dgm:pt modelId="{59F93A4F-795D-4D71-BA90-6D27E2C98A99}" type="parTrans" cxnId="{9A30EC6E-87DE-4886-A26C-E95ACFECC6C2}">
      <dgm:prSet/>
      <dgm:spPr/>
      <dgm:t>
        <a:bodyPr/>
        <a:lstStyle/>
        <a:p>
          <a:endParaRPr lang="ru-RU"/>
        </a:p>
      </dgm:t>
    </dgm:pt>
    <dgm:pt modelId="{28309323-FA77-477C-BDD1-22F86F55ED1C}" type="sibTrans" cxnId="{9A30EC6E-87DE-4886-A26C-E95ACFECC6C2}">
      <dgm:prSet/>
      <dgm:spPr/>
      <dgm:t>
        <a:bodyPr/>
        <a:lstStyle/>
        <a:p>
          <a:endParaRPr lang="ru-RU"/>
        </a:p>
      </dgm:t>
    </dgm:pt>
    <dgm:pt modelId="{7B14F40B-56E0-412B-A235-F92D5FF3A8B0}">
      <dgm:prSet phldrT="[Текст]" custT="1"/>
      <dgm:spPr/>
      <dgm:t>
        <a:bodyPr/>
        <a:lstStyle/>
        <a:p>
          <a:r>
            <a:rPr lang="ru-RU" sz="1600" dirty="0" smtClean="0"/>
            <a:t>Цель, задачи, основные формы и методы их  достижения . </a:t>
          </a:r>
        </a:p>
        <a:p>
          <a:r>
            <a:rPr lang="ru-RU" sz="1600" dirty="0" smtClean="0"/>
            <a:t>Конкретный результат</a:t>
          </a:r>
          <a:endParaRPr lang="ru-RU" sz="1600" dirty="0"/>
        </a:p>
      </dgm:t>
    </dgm:pt>
    <dgm:pt modelId="{DA48891F-5684-46AD-938B-C0A29A821A0F}" type="parTrans" cxnId="{B21AE6EE-6CE2-48CB-A820-0BB974F39D70}">
      <dgm:prSet/>
      <dgm:spPr/>
      <dgm:t>
        <a:bodyPr/>
        <a:lstStyle/>
        <a:p>
          <a:endParaRPr lang="ru-RU"/>
        </a:p>
      </dgm:t>
    </dgm:pt>
    <dgm:pt modelId="{CBB26865-0896-41F9-A468-2302B293B8CB}" type="sibTrans" cxnId="{B21AE6EE-6CE2-48CB-A820-0BB974F39D70}">
      <dgm:prSet/>
      <dgm:spPr/>
      <dgm:t>
        <a:bodyPr/>
        <a:lstStyle/>
        <a:p>
          <a:endParaRPr lang="ru-RU"/>
        </a:p>
      </dgm:t>
    </dgm:pt>
    <dgm:pt modelId="{3CC134F1-ED8C-4B2C-8990-7F5334D0672D}">
      <dgm:prSet phldrT="[Текст]"/>
      <dgm:spPr/>
      <dgm:t>
        <a:bodyPr/>
        <a:lstStyle/>
        <a:p>
          <a:r>
            <a:rPr lang="ru-RU" dirty="0" smtClean="0"/>
            <a:t>РКП</a:t>
          </a:r>
          <a:endParaRPr lang="ru-RU" dirty="0"/>
        </a:p>
      </dgm:t>
    </dgm:pt>
    <dgm:pt modelId="{C7A8D4D4-09E2-42BC-8E2A-8705800E635D}" type="parTrans" cxnId="{74F30462-DB78-4F47-A0D5-B62179260364}">
      <dgm:prSet/>
      <dgm:spPr/>
      <dgm:t>
        <a:bodyPr/>
        <a:lstStyle/>
        <a:p>
          <a:endParaRPr lang="ru-RU"/>
        </a:p>
      </dgm:t>
    </dgm:pt>
    <dgm:pt modelId="{B6F6C8C1-7EC3-47BB-B094-8FC442187CA2}" type="sibTrans" cxnId="{74F30462-DB78-4F47-A0D5-B62179260364}">
      <dgm:prSet/>
      <dgm:spPr/>
      <dgm:t>
        <a:bodyPr/>
        <a:lstStyle/>
        <a:p>
          <a:endParaRPr lang="ru-RU"/>
        </a:p>
      </dgm:t>
    </dgm:pt>
    <dgm:pt modelId="{E118B48A-759C-4F74-B56D-BDA22CF1FEF7}">
      <dgm:prSet phldrT="[Текст]" custT="1"/>
      <dgm:spPr/>
      <dgm:t>
        <a:bodyPr/>
        <a:lstStyle/>
        <a:p>
          <a:r>
            <a:rPr lang="ru-RU" sz="1400" dirty="0" smtClean="0"/>
            <a:t>Воспитателей специалистов ДО,</a:t>
          </a:r>
        </a:p>
        <a:p>
          <a:r>
            <a:rPr lang="ru-RU" sz="1400" dirty="0" smtClean="0"/>
            <a:t>специалистов  Ресурсного Центра</a:t>
          </a:r>
          <a:endParaRPr lang="ru-RU" sz="1400" dirty="0"/>
        </a:p>
      </dgm:t>
    </dgm:pt>
    <dgm:pt modelId="{2920266C-0C89-4C5F-9E71-8FEEAC237A77}" type="parTrans" cxnId="{B35F4559-A5E7-420C-8224-15ADB320CA01}">
      <dgm:prSet/>
      <dgm:spPr/>
      <dgm:t>
        <a:bodyPr/>
        <a:lstStyle/>
        <a:p>
          <a:endParaRPr lang="ru-RU"/>
        </a:p>
      </dgm:t>
    </dgm:pt>
    <dgm:pt modelId="{E881E456-0AE1-40C6-9F62-5D29349CE624}" type="sibTrans" cxnId="{B35F4559-A5E7-420C-8224-15ADB320CA01}">
      <dgm:prSet/>
      <dgm:spPr/>
      <dgm:t>
        <a:bodyPr/>
        <a:lstStyle/>
        <a:p>
          <a:endParaRPr lang="ru-RU"/>
        </a:p>
      </dgm:t>
    </dgm:pt>
    <dgm:pt modelId="{5871306E-4740-4C9D-A5EC-76B52B7361EA}">
      <dgm:prSet/>
      <dgm:spPr/>
      <dgm:t>
        <a:bodyPr/>
        <a:lstStyle/>
        <a:p>
          <a:r>
            <a:rPr lang="ru-RU" dirty="0" smtClean="0"/>
            <a:t>АОП</a:t>
          </a:r>
          <a:endParaRPr lang="ru-RU" dirty="0"/>
        </a:p>
      </dgm:t>
    </dgm:pt>
    <dgm:pt modelId="{06B70FC0-98A0-4DF1-8803-29FB0EDB4C40}" type="parTrans" cxnId="{68A7C59F-87B6-4D2F-9580-6016953EDFF7}">
      <dgm:prSet/>
      <dgm:spPr/>
      <dgm:t>
        <a:bodyPr/>
        <a:lstStyle/>
        <a:p>
          <a:endParaRPr lang="ru-RU"/>
        </a:p>
      </dgm:t>
    </dgm:pt>
    <dgm:pt modelId="{31713CC1-0D2E-4A88-950B-1003C9781C6A}" type="sibTrans" cxnId="{68A7C59F-87B6-4D2F-9580-6016953EDFF7}">
      <dgm:prSet/>
      <dgm:spPr/>
      <dgm:t>
        <a:bodyPr/>
        <a:lstStyle/>
        <a:p>
          <a:endParaRPr lang="ru-RU"/>
        </a:p>
      </dgm:t>
    </dgm:pt>
    <dgm:pt modelId="{6CA5D772-22EB-47AA-B603-0B6A59C77090}">
      <dgm:prSet/>
      <dgm:spPr/>
      <dgm:t>
        <a:bodyPr/>
        <a:lstStyle/>
        <a:p>
          <a:r>
            <a:rPr lang="ru-RU" dirty="0" smtClean="0"/>
            <a:t>АООП</a:t>
          </a:r>
          <a:endParaRPr lang="ru-RU" dirty="0"/>
        </a:p>
      </dgm:t>
    </dgm:pt>
    <dgm:pt modelId="{468C09DA-4D20-4195-9644-AE8588747660}" type="parTrans" cxnId="{6BA1236D-5672-4B14-A83D-1C91761E6F4F}">
      <dgm:prSet/>
      <dgm:spPr/>
      <dgm:t>
        <a:bodyPr/>
        <a:lstStyle/>
        <a:p>
          <a:endParaRPr lang="ru-RU"/>
        </a:p>
      </dgm:t>
    </dgm:pt>
    <dgm:pt modelId="{ABD09E2B-9D12-4EE9-B623-77E43DE4111F}" type="sibTrans" cxnId="{6BA1236D-5672-4B14-A83D-1C91761E6F4F}">
      <dgm:prSet/>
      <dgm:spPr/>
      <dgm:t>
        <a:bodyPr/>
        <a:lstStyle/>
        <a:p>
          <a:endParaRPr lang="ru-RU"/>
        </a:p>
      </dgm:t>
    </dgm:pt>
    <dgm:pt modelId="{F0345067-AACD-45C1-9380-1AC351098A2E}" type="pres">
      <dgm:prSet presAssocID="{42DC792B-0D03-40FD-A09F-E98651F7092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006F45-175C-40A3-9DF1-0AA46A43D0FA}" type="pres">
      <dgm:prSet presAssocID="{6CA5D772-22EB-47AA-B603-0B6A59C77090}" presName="compNode" presStyleCnt="0"/>
      <dgm:spPr/>
    </dgm:pt>
    <dgm:pt modelId="{D3C06E02-6F6C-40B3-AC94-E577E200C2D4}" type="pres">
      <dgm:prSet presAssocID="{6CA5D772-22EB-47AA-B603-0B6A59C77090}" presName="aNode" presStyleLbl="bgShp" presStyleIdx="0" presStyleCnt="5"/>
      <dgm:spPr/>
      <dgm:t>
        <a:bodyPr/>
        <a:lstStyle/>
        <a:p>
          <a:endParaRPr lang="ru-RU"/>
        </a:p>
      </dgm:t>
    </dgm:pt>
    <dgm:pt modelId="{0C009637-0F0E-4F5C-8753-6E75086040D6}" type="pres">
      <dgm:prSet presAssocID="{6CA5D772-22EB-47AA-B603-0B6A59C77090}" presName="textNode" presStyleLbl="bgShp" presStyleIdx="0" presStyleCnt="5"/>
      <dgm:spPr/>
      <dgm:t>
        <a:bodyPr/>
        <a:lstStyle/>
        <a:p>
          <a:endParaRPr lang="ru-RU"/>
        </a:p>
      </dgm:t>
    </dgm:pt>
    <dgm:pt modelId="{67450345-EA50-4797-84BA-349379374773}" type="pres">
      <dgm:prSet presAssocID="{6CA5D772-22EB-47AA-B603-0B6A59C77090}" presName="compChildNode" presStyleCnt="0"/>
      <dgm:spPr/>
    </dgm:pt>
    <dgm:pt modelId="{C2F4ACDC-7894-4FF3-8C0D-221F6C2788F5}" type="pres">
      <dgm:prSet presAssocID="{6CA5D772-22EB-47AA-B603-0B6A59C77090}" presName="theInnerList" presStyleCnt="0"/>
      <dgm:spPr/>
    </dgm:pt>
    <dgm:pt modelId="{D6D4466D-E55C-41C0-8013-2469319CBB45}" type="pres">
      <dgm:prSet presAssocID="{6CA5D772-22EB-47AA-B603-0B6A59C77090}" presName="aSpace" presStyleCnt="0"/>
      <dgm:spPr/>
    </dgm:pt>
    <dgm:pt modelId="{EACFA5DE-C907-4352-B8AD-FB631181F779}" type="pres">
      <dgm:prSet presAssocID="{5871306E-4740-4C9D-A5EC-76B52B7361EA}" presName="compNode" presStyleCnt="0"/>
      <dgm:spPr/>
    </dgm:pt>
    <dgm:pt modelId="{5D7ECB7B-B90C-4C7D-9B06-58070D8DF007}" type="pres">
      <dgm:prSet presAssocID="{5871306E-4740-4C9D-A5EC-76B52B7361EA}" presName="aNode" presStyleLbl="bgShp" presStyleIdx="1" presStyleCnt="5"/>
      <dgm:spPr/>
      <dgm:t>
        <a:bodyPr/>
        <a:lstStyle/>
        <a:p>
          <a:endParaRPr lang="ru-RU"/>
        </a:p>
      </dgm:t>
    </dgm:pt>
    <dgm:pt modelId="{E5A41CD7-3A7C-49B1-8149-7B41280EF856}" type="pres">
      <dgm:prSet presAssocID="{5871306E-4740-4C9D-A5EC-76B52B7361EA}" presName="textNode" presStyleLbl="bgShp" presStyleIdx="1" presStyleCnt="5"/>
      <dgm:spPr/>
      <dgm:t>
        <a:bodyPr/>
        <a:lstStyle/>
        <a:p>
          <a:endParaRPr lang="ru-RU"/>
        </a:p>
      </dgm:t>
    </dgm:pt>
    <dgm:pt modelId="{50F8F691-A9E2-49BD-A86D-5FFFDA604E7F}" type="pres">
      <dgm:prSet presAssocID="{5871306E-4740-4C9D-A5EC-76B52B7361EA}" presName="compChildNode" presStyleCnt="0"/>
      <dgm:spPr/>
    </dgm:pt>
    <dgm:pt modelId="{35348CE9-4A62-4EE3-AD30-6EF0B59E214D}" type="pres">
      <dgm:prSet presAssocID="{5871306E-4740-4C9D-A5EC-76B52B7361EA}" presName="theInnerList" presStyleCnt="0"/>
      <dgm:spPr/>
    </dgm:pt>
    <dgm:pt modelId="{8036B32A-7BB7-48C9-B632-0C56BE19333C}" type="pres">
      <dgm:prSet presAssocID="{5871306E-4740-4C9D-A5EC-76B52B7361EA}" presName="aSpace" presStyleCnt="0"/>
      <dgm:spPr/>
    </dgm:pt>
    <dgm:pt modelId="{D6484F7C-C104-4354-A352-E4C66AD17FA8}" type="pres">
      <dgm:prSet presAssocID="{AEBD608E-249A-41FE-A43C-35A12A71FFC7}" presName="compNode" presStyleCnt="0"/>
      <dgm:spPr/>
    </dgm:pt>
    <dgm:pt modelId="{5310A5DF-CD8A-4AB2-899C-CA01F79818F9}" type="pres">
      <dgm:prSet presAssocID="{AEBD608E-249A-41FE-A43C-35A12A71FFC7}" presName="aNode" presStyleLbl="bgShp" presStyleIdx="2" presStyleCnt="5"/>
      <dgm:spPr/>
      <dgm:t>
        <a:bodyPr/>
        <a:lstStyle/>
        <a:p>
          <a:endParaRPr lang="ru-RU"/>
        </a:p>
      </dgm:t>
    </dgm:pt>
    <dgm:pt modelId="{4D17E9B5-0AF1-4BCC-B0B2-8B46CD0EB712}" type="pres">
      <dgm:prSet presAssocID="{AEBD608E-249A-41FE-A43C-35A12A71FFC7}" presName="textNode" presStyleLbl="bgShp" presStyleIdx="2" presStyleCnt="5"/>
      <dgm:spPr/>
      <dgm:t>
        <a:bodyPr/>
        <a:lstStyle/>
        <a:p>
          <a:endParaRPr lang="ru-RU"/>
        </a:p>
      </dgm:t>
    </dgm:pt>
    <dgm:pt modelId="{B6ADBC5B-4FF7-476D-972C-3F729A420568}" type="pres">
      <dgm:prSet presAssocID="{AEBD608E-249A-41FE-A43C-35A12A71FFC7}" presName="compChildNode" presStyleCnt="0"/>
      <dgm:spPr/>
    </dgm:pt>
    <dgm:pt modelId="{C9A763B4-4D76-408B-8BA4-121E6B8C3B46}" type="pres">
      <dgm:prSet presAssocID="{AEBD608E-249A-41FE-A43C-35A12A71FFC7}" presName="theInnerList" presStyleCnt="0"/>
      <dgm:spPr/>
    </dgm:pt>
    <dgm:pt modelId="{0ABBE03C-43EC-4E0C-A9A8-FA344777FF15}" type="pres">
      <dgm:prSet presAssocID="{FDC1596B-2C52-44FE-B1A0-236D9A4CEE20}" presName="childNode" presStyleLbl="node1" presStyleIdx="0" presStyleCnt="4" custScaleX="111244" custScaleY="2000000" custLinFactX="-31192" custLinFactY="162049" custLinFactNeighborX="-100000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A4AC8-A97A-4256-A6C0-896186ED2615}" type="pres">
      <dgm:prSet presAssocID="{FDC1596B-2C52-44FE-B1A0-236D9A4CEE20}" presName="aSpace2" presStyleCnt="0"/>
      <dgm:spPr/>
    </dgm:pt>
    <dgm:pt modelId="{7F6C609B-EBAD-4064-B447-C2229AC8BB30}" type="pres">
      <dgm:prSet presAssocID="{F0D03CD7-67BE-4B9E-8230-F60BEA0474A3}" presName="childNode" presStyleLbl="node1" presStyleIdx="1" presStyleCnt="4" custScaleX="95250" custScaleY="2000000" custLinFactY="-1376992" custLinFactNeighborX="7722" custLinFactNeighborY="-1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1223C0-10AB-4FA4-AE0B-127401CF1516}" type="pres">
      <dgm:prSet presAssocID="{AEBD608E-249A-41FE-A43C-35A12A71FFC7}" presName="aSpace" presStyleCnt="0"/>
      <dgm:spPr/>
    </dgm:pt>
    <dgm:pt modelId="{CE4E0285-EEA5-447D-8CE4-8A65BB835638}" type="pres">
      <dgm:prSet presAssocID="{A67B06EA-2419-4A90-B177-9B62771A24A8}" presName="compNode" presStyleCnt="0"/>
      <dgm:spPr/>
    </dgm:pt>
    <dgm:pt modelId="{3342DE02-5528-410E-826B-27F9073AD521}" type="pres">
      <dgm:prSet presAssocID="{A67B06EA-2419-4A90-B177-9B62771A24A8}" presName="aNode" presStyleLbl="bgShp" presStyleIdx="3" presStyleCnt="5"/>
      <dgm:spPr/>
      <dgm:t>
        <a:bodyPr/>
        <a:lstStyle/>
        <a:p>
          <a:endParaRPr lang="ru-RU"/>
        </a:p>
      </dgm:t>
    </dgm:pt>
    <dgm:pt modelId="{A38488C3-0028-4EFF-94DF-FD80EF2E28EA}" type="pres">
      <dgm:prSet presAssocID="{A67B06EA-2419-4A90-B177-9B62771A24A8}" presName="textNode" presStyleLbl="bgShp" presStyleIdx="3" presStyleCnt="5"/>
      <dgm:spPr/>
      <dgm:t>
        <a:bodyPr/>
        <a:lstStyle/>
        <a:p>
          <a:endParaRPr lang="ru-RU"/>
        </a:p>
      </dgm:t>
    </dgm:pt>
    <dgm:pt modelId="{75F42D53-D70B-4F2A-B957-1F68D0DE2270}" type="pres">
      <dgm:prSet presAssocID="{A67B06EA-2419-4A90-B177-9B62771A24A8}" presName="compChildNode" presStyleCnt="0"/>
      <dgm:spPr/>
    </dgm:pt>
    <dgm:pt modelId="{19A18547-F667-4894-BEFB-F99797A28C62}" type="pres">
      <dgm:prSet presAssocID="{A67B06EA-2419-4A90-B177-9B62771A24A8}" presName="theInnerList" presStyleCnt="0"/>
      <dgm:spPr/>
    </dgm:pt>
    <dgm:pt modelId="{C4B443A0-DE4F-4F38-8396-BB3C41F1172F}" type="pres">
      <dgm:prSet presAssocID="{7B14F40B-56E0-412B-A235-F92D5FF3A8B0}" presName="childNode" presStyleLbl="node1" presStyleIdx="2" presStyleCnt="4" custScaleX="119473" custScaleY="106332" custLinFactNeighborX="5148" custLinFactNeighborY="-4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172234-1A76-4B29-9589-0909C773325C}" type="pres">
      <dgm:prSet presAssocID="{A67B06EA-2419-4A90-B177-9B62771A24A8}" presName="aSpace" presStyleCnt="0"/>
      <dgm:spPr/>
    </dgm:pt>
    <dgm:pt modelId="{4436D4EF-C4CE-4DC1-B4A2-6B1FD7151BA2}" type="pres">
      <dgm:prSet presAssocID="{3CC134F1-ED8C-4B2C-8990-7F5334D0672D}" presName="compNode" presStyleCnt="0"/>
      <dgm:spPr/>
    </dgm:pt>
    <dgm:pt modelId="{08919B4D-CF05-4DD8-B5AC-DA176AE98AFA}" type="pres">
      <dgm:prSet presAssocID="{3CC134F1-ED8C-4B2C-8990-7F5334D0672D}" presName="aNode" presStyleLbl="bgShp" presStyleIdx="4" presStyleCnt="5"/>
      <dgm:spPr/>
      <dgm:t>
        <a:bodyPr/>
        <a:lstStyle/>
        <a:p>
          <a:endParaRPr lang="ru-RU"/>
        </a:p>
      </dgm:t>
    </dgm:pt>
    <dgm:pt modelId="{BEB437A3-CE45-49E7-91E7-B901C70EA652}" type="pres">
      <dgm:prSet presAssocID="{3CC134F1-ED8C-4B2C-8990-7F5334D0672D}" presName="textNode" presStyleLbl="bgShp" presStyleIdx="4" presStyleCnt="5"/>
      <dgm:spPr/>
      <dgm:t>
        <a:bodyPr/>
        <a:lstStyle/>
        <a:p>
          <a:endParaRPr lang="ru-RU"/>
        </a:p>
      </dgm:t>
    </dgm:pt>
    <dgm:pt modelId="{182753C3-4635-443C-81E6-D2F9AD46B474}" type="pres">
      <dgm:prSet presAssocID="{3CC134F1-ED8C-4B2C-8990-7F5334D0672D}" presName="compChildNode" presStyleCnt="0"/>
      <dgm:spPr/>
    </dgm:pt>
    <dgm:pt modelId="{A5BBBF4C-C5D1-4130-AEEA-35E857AF326E}" type="pres">
      <dgm:prSet presAssocID="{3CC134F1-ED8C-4B2C-8990-7F5334D0672D}" presName="theInnerList" presStyleCnt="0"/>
      <dgm:spPr/>
    </dgm:pt>
    <dgm:pt modelId="{759EE430-BEFD-4BAF-8B39-B59E893D7F3F}" type="pres">
      <dgm:prSet presAssocID="{E118B48A-759C-4F74-B56D-BDA22CF1FEF7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384C10-AB5A-4134-AC5B-CD2652683ED4}" srcId="{AEBD608E-249A-41FE-A43C-35A12A71FFC7}" destId="{F0D03CD7-67BE-4B9E-8230-F60BEA0474A3}" srcOrd="1" destOrd="0" parTransId="{227289F0-B9FC-4AD3-BF2D-CCC7D692D5CE}" sibTransId="{C6D75F9A-68C0-4A91-8068-E9EC669EA057}"/>
    <dgm:cxn modelId="{55B03F04-BDED-43A7-ACEE-FBF87565B3B6}" type="presOf" srcId="{A67B06EA-2419-4A90-B177-9B62771A24A8}" destId="{3342DE02-5528-410E-826B-27F9073AD521}" srcOrd="0" destOrd="0" presId="urn:microsoft.com/office/officeart/2005/8/layout/lProcess2"/>
    <dgm:cxn modelId="{B35F4559-A5E7-420C-8224-15ADB320CA01}" srcId="{3CC134F1-ED8C-4B2C-8990-7F5334D0672D}" destId="{E118B48A-759C-4F74-B56D-BDA22CF1FEF7}" srcOrd="0" destOrd="0" parTransId="{2920266C-0C89-4C5F-9E71-8FEEAC237A77}" sibTransId="{E881E456-0AE1-40C6-9F62-5D29349CE624}"/>
    <dgm:cxn modelId="{C6F517AC-841C-405A-9367-0099A3310648}" srcId="{AEBD608E-249A-41FE-A43C-35A12A71FFC7}" destId="{FDC1596B-2C52-44FE-B1A0-236D9A4CEE20}" srcOrd="0" destOrd="0" parTransId="{6E437C42-4647-4A3C-B1CE-1E8A0BC420F9}" sibTransId="{9812D870-4AC1-4140-B675-7AAF22006E6C}"/>
    <dgm:cxn modelId="{74F30462-DB78-4F47-A0D5-B62179260364}" srcId="{42DC792B-0D03-40FD-A09F-E98651F7092D}" destId="{3CC134F1-ED8C-4B2C-8990-7F5334D0672D}" srcOrd="4" destOrd="0" parTransId="{C7A8D4D4-09E2-42BC-8E2A-8705800E635D}" sibTransId="{B6F6C8C1-7EC3-47BB-B094-8FC442187CA2}"/>
    <dgm:cxn modelId="{BDE78B38-C562-403D-8732-1E08B88CF2F4}" type="presOf" srcId="{AEBD608E-249A-41FE-A43C-35A12A71FFC7}" destId="{5310A5DF-CD8A-4AB2-899C-CA01F79818F9}" srcOrd="0" destOrd="0" presId="urn:microsoft.com/office/officeart/2005/8/layout/lProcess2"/>
    <dgm:cxn modelId="{BEAF2985-0C89-43A3-990F-2976336E07DC}" type="presOf" srcId="{6CA5D772-22EB-47AA-B603-0B6A59C77090}" destId="{D3C06E02-6F6C-40B3-AC94-E577E200C2D4}" srcOrd="0" destOrd="0" presId="urn:microsoft.com/office/officeart/2005/8/layout/lProcess2"/>
    <dgm:cxn modelId="{36E45E9E-AD03-4414-A554-A0670EC2475F}" type="presOf" srcId="{3CC134F1-ED8C-4B2C-8990-7F5334D0672D}" destId="{08919B4D-CF05-4DD8-B5AC-DA176AE98AFA}" srcOrd="0" destOrd="0" presId="urn:microsoft.com/office/officeart/2005/8/layout/lProcess2"/>
    <dgm:cxn modelId="{68A7C59F-87B6-4D2F-9580-6016953EDFF7}" srcId="{42DC792B-0D03-40FD-A09F-E98651F7092D}" destId="{5871306E-4740-4C9D-A5EC-76B52B7361EA}" srcOrd="1" destOrd="0" parTransId="{06B70FC0-98A0-4DF1-8803-29FB0EDB4C40}" sibTransId="{31713CC1-0D2E-4A88-950B-1003C9781C6A}"/>
    <dgm:cxn modelId="{71DDA6E5-4470-4143-9470-9E503CBE642F}" type="presOf" srcId="{6CA5D772-22EB-47AA-B603-0B6A59C77090}" destId="{0C009637-0F0E-4F5C-8753-6E75086040D6}" srcOrd="1" destOrd="0" presId="urn:microsoft.com/office/officeart/2005/8/layout/lProcess2"/>
    <dgm:cxn modelId="{B39E7E90-38E5-4AA2-AC58-F8D07587AF44}" type="presOf" srcId="{AEBD608E-249A-41FE-A43C-35A12A71FFC7}" destId="{4D17E9B5-0AF1-4BCC-B0B2-8B46CD0EB712}" srcOrd="1" destOrd="0" presId="urn:microsoft.com/office/officeart/2005/8/layout/lProcess2"/>
    <dgm:cxn modelId="{8589B72F-DB5F-477E-8DFF-9CD6539B1E48}" type="presOf" srcId="{3CC134F1-ED8C-4B2C-8990-7F5334D0672D}" destId="{BEB437A3-CE45-49E7-91E7-B901C70EA652}" srcOrd="1" destOrd="0" presId="urn:microsoft.com/office/officeart/2005/8/layout/lProcess2"/>
    <dgm:cxn modelId="{DE1C4DEA-1EC1-4D6F-8214-373BCBF10AFD}" type="presOf" srcId="{A67B06EA-2419-4A90-B177-9B62771A24A8}" destId="{A38488C3-0028-4EFF-94DF-FD80EF2E28EA}" srcOrd="1" destOrd="0" presId="urn:microsoft.com/office/officeart/2005/8/layout/lProcess2"/>
    <dgm:cxn modelId="{20EF4D46-10E0-4CE8-A7D8-BEDAF198EBB7}" type="presOf" srcId="{5871306E-4740-4C9D-A5EC-76B52B7361EA}" destId="{E5A41CD7-3A7C-49B1-8149-7B41280EF856}" srcOrd="1" destOrd="0" presId="urn:microsoft.com/office/officeart/2005/8/layout/lProcess2"/>
    <dgm:cxn modelId="{9A30EC6E-87DE-4886-A26C-E95ACFECC6C2}" srcId="{42DC792B-0D03-40FD-A09F-E98651F7092D}" destId="{A67B06EA-2419-4A90-B177-9B62771A24A8}" srcOrd="3" destOrd="0" parTransId="{59F93A4F-795D-4D71-BA90-6D27E2C98A99}" sibTransId="{28309323-FA77-477C-BDD1-22F86F55ED1C}"/>
    <dgm:cxn modelId="{6BA1236D-5672-4B14-A83D-1C91761E6F4F}" srcId="{42DC792B-0D03-40FD-A09F-E98651F7092D}" destId="{6CA5D772-22EB-47AA-B603-0B6A59C77090}" srcOrd="0" destOrd="0" parTransId="{468C09DA-4D20-4195-9644-AE8588747660}" sibTransId="{ABD09E2B-9D12-4EE9-B623-77E43DE4111F}"/>
    <dgm:cxn modelId="{AE7C7B7E-3618-4005-8376-E23C98AE4453}" type="presOf" srcId="{F0D03CD7-67BE-4B9E-8230-F60BEA0474A3}" destId="{7F6C609B-EBAD-4064-B447-C2229AC8BB30}" srcOrd="0" destOrd="0" presId="urn:microsoft.com/office/officeart/2005/8/layout/lProcess2"/>
    <dgm:cxn modelId="{3ADB1FB5-793F-477E-A516-7DD36C882FF8}" srcId="{42DC792B-0D03-40FD-A09F-E98651F7092D}" destId="{AEBD608E-249A-41FE-A43C-35A12A71FFC7}" srcOrd="2" destOrd="0" parTransId="{ED01410A-3316-4755-94D4-41DAA1641493}" sibTransId="{4B06F32E-49C6-4664-A6A9-A48603334CB4}"/>
    <dgm:cxn modelId="{5F50246B-354D-4FA0-B54C-B5D19947DB9D}" type="presOf" srcId="{42DC792B-0D03-40FD-A09F-E98651F7092D}" destId="{F0345067-AACD-45C1-9380-1AC351098A2E}" srcOrd="0" destOrd="0" presId="urn:microsoft.com/office/officeart/2005/8/layout/lProcess2"/>
    <dgm:cxn modelId="{8E356E37-2ADA-4116-961C-D7AC7F5F5180}" type="presOf" srcId="{7B14F40B-56E0-412B-A235-F92D5FF3A8B0}" destId="{C4B443A0-DE4F-4F38-8396-BB3C41F1172F}" srcOrd="0" destOrd="0" presId="urn:microsoft.com/office/officeart/2005/8/layout/lProcess2"/>
    <dgm:cxn modelId="{B21AE6EE-6CE2-48CB-A820-0BB974F39D70}" srcId="{A67B06EA-2419-4A90-B177-9B62771A24A8}" destId="{7B14F40B-56E0-412B-A235-F92D5FF3A8B0}" srcOrd="0" destOrd="0" parTransId="{DA48891F-5684-46AD-938B-C0A29A821A0F}" sibTransId="{CBB26865-0896-41F9-A468-2302B293B8CB}"/>
    <dgm:cxn modelId="{30289742-78A7-44C5-AD56-F91BCA45828E}" type="presOf" srcId="{5871306E-4740-4C9D-A5EC-76B52B7361EA}" destId="{5D7ECB7B-B90C-4C7D-9B06-58070D8DF007}" srcOrd="0" destOrd="0" presId="urn:microsoft.com/office/officeart/2005/8/layout/lProcess2"/>
    <dgm:cxn modelId="{CD52235D-F78F-4772-B785-32D79C8DE2B0}" type="presOf" srcId="{FDC1596B-2C52-44FE-B1A0-236D9A4CEE20}" destId="{0ABBE03C-43EC-4E0C-A9A8-FA344777FF15}" srcOrd="0" destOrd="0" presId="urn:microsoft.com/office/officeart/2005/8/layout/lProcess2"/>
    <dgm:cxn modelId="{63A4EA3F-65B9-490C-A8E0-40477FEC2A0F}" type="presOf" srcId="{E118B48A-759C-4F74-B56D-BDA22CF1FEF7}" destId="{759EE430-BEFD-4BAF-8B39-B59E893D7F3F}" srcOrd="0" destOrd="0" presId="urn:microsoft.com/office/officeart/2005/8/layout/lProcess2"/>
    <dgm:cxn modelId="{31456A8B-B2D7-4517-ABE8-1DC884C68D93}" type="presParOf" srcId="{F0345067-AACD-45C1-9380-1AC351098A2E}" destId="{A2006F45-175C-40A3-9DF1-0AA46A43D0FA}" srcOrd="0" destOrd="0" presId="urn:microsoft.com/office/officeart/2005/8/layout/lProcess2"/>
    <dgm:cxn modelId="{6F8F7FE0-5812-40FE-847F-13254156271A}" type="presParOf" srcId="{A2006F45-175C-40A3-9DF1-0AA46A43D0FA}" destId="{D3C06E02-6F6C-40B3-AC94-E577E200C2D4}" srcOrd="0" destOrd="0" presId="urn:microsoft.com/office/officeart/2005/8/layout/lProcess2"/>
    <dgm:cxn modelId="{9C0FDE1B-EA01-46FB-ACA5-0B25D6EAED8E}" type="presParOf" srcId="{A2006F45-175C-40A3-9DF1-0AA46A43D0FA}" destId="{0C009637-0F0E-4F5C-8753-6E75086040D6}" srcOrd="1" destOrd="0" presId="urn:microsoft.com/office/officeart/2005/8/layout/lProcess2"/>
    <dgm:cxn modelId="{EA97DAF0-1FA5-4E4D-BF07-DB06FA7C9072}" type="presParOf" srcId="{A2006F45-175C-40A3-9DF1-0AA46A43D0FA}" destId="{67450345-EA50-4797-84BA-349379374773}" srcOrd="2" destOrd="0" presId="urn:microsoft.com/office/officeart/2005/8/layout/lProcess2"/>
    <dgm:cxn modelId="{CD7AAC35-B213-4555-B89C-486BED9B834A}" type="presParOf" srcId="{67450345-EA50-4797-84BA-349379374773}" destId="{C2F4ACDC-7894-4FF3-8C0D-221F6C2788F5}" srcOrd="0" destOrd="0" presId="urn:microsoft.com/office/officeart/2005/8/layout/lProcess2"/>
    <dgm:cxn modelId="{3EC54C8C-4B80-47C1-B652-79C971404279}" type="presParOf" srcId="{F0345067-AACD-45C1-9380-1AC351098A2E}" destId="{D6D4466D-E55C-41C0-8013-2469319CBB45}" srcOrd="1" destOrd="0" presId="urn:microsoft.com/office/officeart/2005/8/layout/lProcess2"/>
    <dgm:cxn modelId="{5173679C-104B-46EC-93FF-3174FC57B119}" type="presParOf" srcId="{F0345067-AACD-45C1-9380-1AC351098A2E}" destId="{EACFA5DE-C907-4352-B8AD-FB631181F779}" srcOrd="2" destOrd="0" presId="urn:microsoft.com/office/officeart/2005/8/layout/lProcess2"/>
    <dgm:cxn modelId="{36F44386-4D90-45BD-8299-1469CA02EFCB}" type="presParOf" srcId="{EACFA5DE-C907-4352-B8AD-FB631181F779}" destId="{5D7ECB7B-B90C-4C7D-9B06-58070D8DF007}" srcOrd="0" destOrd="0" presId="urn:microsoft.com/office/officeart/2005/8/layout/lProcess2"/>
    <dgm:cxn modelId="{7E32CB90-711D-44CA-8280-064BBDBA279C}" type="presParOf" srcId="{EACFA5DE-C907-4352-B8AD-FB631181F779}" destId="{E5A41CD7-3A7C-49B1-8149-7B41280EF856}" srcOrd="1" destOrd="0" presId="urn:microsoft.com/office/officeart/2005/8/layout/lProcess2"/>
    <dgm:cxn modelId="{C8304A5B-5893-453A-B06B-38C85FB073B8}" type="presParOf" srcId="{EACFA5DE-C907-4352-B8AD-FB631181F779}" destId="{50F8F691-A9E2-49BD-A86D-5FFFDA604E7F}" srcOrd="2" destOrd="0" presId="urn:microsoft.com/office/officeart/2005/8/layout/lProcess2"/>
    <dgm:cxn modelId="{D18BA82E-B1D7-4A96-A2CC-04E421963EBE}" type="presParOf" srcId="{50F8F691-A9E2-49BD-A86D-5FFFDA604E7F}" destId="{35348CE9-4A62-4EE3-AD30-6EF0B59E214D}" srcOrd="0" destOrd="0" presId="urn:microsoft.com/office/officeart/2005/8/layout/lProcess2"/>
    <dgm:cxn modelId="{8D700029-A63B-455E-B5EF-AB2EA7F2B310}" type="presParOf" srcId="{F0345067-AACD-45C1-9380-1AC351098A2E}" destId="{8036B32A-7BB7-48C9-B632-0C56BE19333C}" srcOrd="3" destOrd="0" presId="urn:microsoft.com/office/officeart/2005/8/layout/lProcess2"/>
    <dgm:cxn modelId="{C7F760FA-BEE0-4B6F-B14D-B33D8EEE5757}" type="presParOf" srcId="{F0345067-AACD-45C1-9380-1AC351098A2E}" destId="{D6484F7C-C104-4354-A352-E4C66AD17FA8}" srcOrd="4" destOrd="0" presId="urn:microsoft.com/office/officeart/2005/8/layout/lProcess2"/>
    <dgm:cxn modelId="{6498C09F-E905-4562-BF49-9AFFE71C80B0}" type="presParOf" srcId="{D6484F7C-C104-4354-A352-E4C66AD17FA8}" destId="{5310A5DF-CD8A-4AB2-899C-CA01F79818F9}" srcOrd="0" destOrd="0" presId="urn:microsoft.com/office/officeart/2005/8/layout/lProcess2"/>
    <dgm:cxn modelId="{43669123-6500-45A6-B880-23BC3F077788}" type="presParOf" srcId="{D6484F7C-C104-4354-A352-E4C66AD17FA8}" destId="{4D17E9B5-0AF1-4BCC-B0B2-8B46CD0EB712}" srcOrd="1" destOrd="0" presId="urn:microsoft.com/office/officeart/2005/8/layout/lProcess2"/>
    <dgm:cxn modelId="{3BCFA479-532B-4AFE-AA2D-372CBD0FC2B1}" type="presParOf" srcId="{D6484F7C-C104-4354-A352-E4C66AD17FA8}" destId="{B6ADBC5B-4FF7-476D-972C-3F729A420568}" srcOrd="2" destOrd="0" presId="urn:microsoft.com/office/officeart/2005/8/layout/lProcess2"/>
    <dgm:cxn modelId="{15C07C3F-DA67-4008-AABB-B6A07A131F2E}" type="presParOf" srcId="{B6ADBC5B-4FF7-476D-972C-3F729A420568}" destId="{C9A763B4-4D76-408B-8BA4-121E6B8C3B46}" srcOrd="0" destOrd="0" presId="urn:microsoft.com/office/officeart/2005/8/layout/lProcess2"/>
    <dgm:cxn modelId="{6FA3AC57-F865-44C8-99A1-1922287DC6B8}" type="presParOf" srcId="{C9A763B4-4D76-408B-8BA4-121E6B8C3B46}" destId="{0ABBE03C-43EC-4E0C-A9A8-FA344777FF15}" srcOrd="0" destOrd="0" presId="urn:microsoft.com/office/officeart/2005/8/layout/lProcess2"/>
    <dgm:cxn modelId="{58190EA5-7030-48E6-AA99-864E19AE39CC}" type="presParOf" srcId="{C9A763B4-4D76-408B-8BA4-121E6B8C3B46}" destId="{DDAA4AC8-A97A-4256-A6C0-896186ED2615}" srcOrd="1" destOrd="0" presId="urn:microsoft.com/office/officeart/2005/8/layout/lProcess2"/>
    <dgm:cxn modelId="{BB0E9AA7-7ACA-445A-BA62-EED7E31D5388}" type="presParOf" srcId="{C9A763B4-4D76-408B-8BA4-121E6B8C3B46}" destId="{7F6C609B-EBAD-4064-B447-C2229AC8BB30}" srcOrd="2" destOrd="0" presId="urn:microsoft.com/office/officeart/2005/8/layout/lProcess2"/>
    <dgm:cxn modelId="{FD7710BB-9A0A-453A-8803-423F25DBACA5}" type="presParOf" srcId="{F0345067-AACD-45C1-9380-1AC351098A2E}" destId="{081223C0-10AB-4FA4-AE0B-127401CF1516}" srcOrd="5" destOrd="0" presId="urn:microsoft.com/office/officeart/2005/8/layout/lProcess2"/>
    <dgm:cxn modelId="{9E7B3DFB-EB55-4217-83C4-2143D84D1327}" type="presParOf" srcId="{F0345067-AACD-45C1-9380-1AC351098A2E}" destId="{CE4E0285-EEA5-447D-8CE4-8A65BB835638}" srcOrd="6" destOrd="0" presId="urn:microsoft.com/office/officeart/2005/8/layout/lProcess2"/>
    <dgm:cxn modelId="{F9E8A850-FC52-431A-BECC-1187B9431067}" type="presParOf" srcId="{CE4E0285-EEA5-447D-8CE4-8A65BB835638}" destId="{3342DE02-5528-410E-826B-27F9073AD521}" srcOrd="0" destOrd="0" presId="urn:microsoft.com/office/officeart/2005/8/layout/lProcess2"/>
    <dgm:cxn modelId="{924A47C9-4B6B-40F6-A1E8-98107F12F4CC}" type="presParOf" srcId="{CE4E0285-EEA5-447D-8CE4-8A65BB835638}" destId="{A38488C3-0028-4EFF-94DF-FD80EF2E28EA}" srcOrd="1" destOrd="0" presId="urn:microsoft.com/office/officeart/2005/8/layout/lProcess2"/>
    <dgm:cxn modelId="{7719A46D-6731-4029-A88F-703C6A30276D}" type="presParOf" srcId="{CE4E0285-EEA5-447D-8CE4-8A65BB835638}" destId="{75F42D53-D70B-4F2A-B957-1F68D0DE2270}" srcOrd="2" destOrd="0" presId="urn:microsoft.com/office/officeart/2005/8/layout/lProcess2"/>
    <dgm:cxn modelId="{267331AE-5AAE-4533-9E67-CD6A55F4BE05}" type="presParOf" srcId="{75F42D53-D70B-4F2A-B957-1F68D0DE2270}" destId="{19A18547-F667-4894-BEFB-F99797A28C62}" srcOrd="0" destOrd="0" presId="urn:microsoft.com/office/officeart/2005/8/layout/lProcess2"/>
    <dgm:cxn modelId="{B26C360A-0E4E-43EE-814E-5386E26FC161}" type="presParOf" srcId="{19A18547-F667-4894-BEFB-F99797A28C62}" destId="{C4B443A0-DE4F-4F38-8396-BB3C41F1172F}" srcOrd="0" destOrd="0" presId="urn:microsoft.com/office/officeart/2005/8/layout/lProcess2"/>
    <dgm:cxn modelId="{812A155C-16A7-48E8-A1ED-DFAEADD9391B}" type="presParOf" srcId="{F0345067-AACD-45C1-9380-1AC351098A2E}" destId="{78172234-1A76-4B29-9589-0909C773325C}" srcOrd="7" destOrd="0" presId="urn:microsoft.com/office/officeart/2005/8/layout/lProcess2"/>
    <dgm:cxn modelId="{AD764004-3A5C-40DC-B81F-923656B91086}" type="presParOf" srcId="{F0345067-AACD-45C1-9380-1AC351098A2E}" destId="{4436D4EF-C4CE-4DC1-B4A2-6B1FD7151BA2}" srcOrd="8" destOrd="0" presId="urn:microsoft.com/office/officeart/2005/8/layout/lProcess2"/>
    <dgm:cxn modelId="{3B0B73A7-2D07-4592-B342-4B4B7BF22E8D}" type="presParOf" srcId="{4436D4EF-C4CE-4DC1-B4A2-6B1FD7151BA2}" destId="{08919B4D-CF05-4DD8-B5AC-DA176AE98AFA}" srcOrd="0" destOrd="0" presId="urn:microsoft.com/office/officeart/2005/8/layout/lProcess2"/>
    <dgm:cxn modelId="{B5246394-2D93-4E8A-94EE-68E108906395}" type="presParOf" srcId="{4436D4EF-C4CE-4DC1-B4A2-6B1FD7151BA2}" destId="{BEB437A3-CE45-49E7-91E7-B901C70EA652}" srcOrd="1" destOrd="0" presId="urn:microsoft.com/office/officeart/2005/8/layout/lProcess2"/>
    <dgm:cxn modelId="{9E642249-D365-4AFF-ADA2-6CF305A068DC}" type="presParOf" srcId="{4436D4EF-C4CE-4DC1-B4A2-6B1FD7151BA2}" destId="{182753C3-4635-443C-81E6-D2F9AD46B474}" srcOrd="2" destOrd="0" presId="urn:microsoft.com/office/officeart/2005/8/layout/lProcess2"/>
    <dgm:cxn modelId="{DD94E1EA-936F-4403-8AD3-36495C18447D}" type="presParOf" srcId="{182753C3-4635-443C-81E6-D2F9AD46B474}" destId="{A5BBBF4C-C5D1-4130-AEEA-35E857AF326E}" srcOrd="0" destOrd="0" presId="urn:microsoft.com/office/officeart/2005/8/layout/lProcess2"/>
    <dgm:cxn modelId="{9C409D28-EF64-4125-AA82-D33B91729458}" type="presParOf" srcId="{A5BBBF4C-C5D1-4130-AEEA-35E857AF326E}" destId="{759EE430-BEFD-4BAF-8B39-B59E893D7F3F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ABC9B5-5FEF-44BB-9FE4-34E8791A5827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78C09C-9CE9-4A7D-BCCD-81C25B4927FE}">
      <dgm:prSet phldrT="[Текст]" custT="1"/>
      <dgm:spPr/>
      <dgm:t>
        <a:bodyPr/>
        <a:lstStyle/>
        <a:p>
          <a:r>
            <a:rPr lang="ru-RU" sz="1800" dirty="0" smtClean="0"/>
            <a:t>ИОП , ИОМ (</a:t>
          </a:r>
          <a:r>
            <a:rPr lang="ru-RU" sz="1800" dirty="0" err="1" smtClean="0"/>
            <a:t>ст.воспитатель</a:t>
          </a:r>
          <a:r>
            <a:rPr lang="ru-RU" sz="1800" dirty="0" smtClean="0"/>
            <a:t>, специалисты, воспитатели)</a:t>
          </a:r>
          <a:endParaRPr lang="ru-RU" sz="1800" dirty="0"/>
        </a:p>
      </dgm:t>
    </dgm:pt>
    <dgm:pt modelId="{E58C0219-0B49-4BDA-A9DF-46C52B66410F}" type="parTrans" cxnId="{AE7A59CC-5E95-4F47-9B77-582CEDCB778B}">
      <dgm:prSet/>
      <dgm:spPr/>
      <dgm:t>
        <a:bodyPr/>
        <a:lstStyle/>
        <a:p>
          <a:endParaRPr lang="ru-RU"/>
        </a:p>
      </dgm:t>
    </dgm:pt>
    <dgm:pt modelId="{C8C53C3F-EFDE-4103-A7CF-A31D7736E533}" type="sibTrans" cxnId="{AE7A59CC-5E95-4F47-9B77-582CEDCB778B}">
      <dgm:prSet custT="1"/>
      <dgm:spPr>
        <a:ln w="38100">
          <a:solidFill>
            <a:schemeClr val="accent1"/>
          </a:solidFill>
        </a:ln>
      </dgm:spPr>
      <dgm:t>
        <a:bodyPr/>
        <a:lstStyle/>
        <a:p>
          <a:endParaRPr lang="ru-RU" sz="900"/>
        </a:p>
      </dgm:t>
    </dgm:pt>
    <dgm:pt modelId="{64D6D1BE-D008-4072-8606-3EDE1D8ED297}">
      <dgm:prSet phldrT="[Текст]" custT="1"/>
      <dgm:spPr/>
      <dgm:t>
        <a:bodyPr/>
        <a:lstStyle/>
        <a:p>
          <a:r>
            <a:rPr lang="ru-RU" sz="1800" dirty="0" smtClean="0"/>
            <a:t>Представление на </a:t>
          </a:r>
          <a:r>
            <a:rPr lang="ru-RU" sz="1800" dirty="0" err="1" smtClean="0"/>
            <a:t>ППк</a:t>
          </a:r>
          <a:r>
            <a:rPr lang="ru-RU" sz="1800" dirty="0" smtClean="0"/>
            <a:t> и согласовываем с родителями</a:t>
          </a:r>
          <a:endParaRPr lang="ru-RU" sz="1800" dirty="0"/>
        </a:p>
      </dgm:t>
    </dgm:pt>
    <dgm:pt modelId="{60AB1DD6-F7CD-436C-AC3A-7DDF772A8A8C}" type="parTrans" cxnId="{EEB8FD64-64C5-4595-A1E6-1375ADBD3992}">
      <dgm:prSet/>
      <dgm:spPr/>
      <dgm:t>
        <a:bodyPr/>
        <a:lstStyle/>
        <a:p>
          <a:endParaRPr lang="ru-RU"/>
        </a:p>
      </dgm:t>
    </dgm:pt>
    <dgm:pt modelId="{644C1D1A-9DD2-4435-BC34-15AC3B3C63DB}" type="sibTrans" cxnId="{EEB8FD64-64C5-4595-A1E6-1375ADBD3992}">
      <dgm:prSet/>
      <dgm:spPr>
        <a:ln w="38100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98F5E302-72F4-4AD1-B7E5-ECEEC6B6CACA}">
      <dgm:prSet phldrT="[Текст]" custT="1"/>
      <dgm:spPr/>
      <dgm:t>
        <a:bodyPr/>
        <a:lstStyle/>
        <a:p>
          <a:r>
            <a:rPr lang="ru-RU" sz="1800" dirty="0" smtClean="0"/>
            <a:t>КРП (план сетка, где и как) .</a:t>
          </a:r>
        </a:p>
        <a:p>
          <a:r>
            <a:rPr lang="ru-RU" sz="1800" dirty="0" smtClean="0"/>
            <a:t>Журнал.</a:t>
          </a:r>
          <a:endParaRPr lang="ru-RU" sz="1800" dirty="0"/>
        </a:p>
      </dgm:t>
    </dgm:pt>
    <dgm:pt modelId="{F52A327F-FE1F-414D-8B0E-9432AC340744}" type="parTrans" cxnId="{F7CAF314-BB4C-4958-8084-29A9C5D71556}">
      <dgm:prSet/>
      <dgm:spPr/>
      <dgm:t>
        <a:bodyPr/>
        <a:lstStyle/>
        <a:p>
          <a:endParaRPr lang="ru-RU"/>
        </a:p>
      </dgm:t>
    </dgm:pt>
    <dgm:pt modelId="{D2C48861-4F57-4850-A146-CE5CC627DE30}" type="sibTrans" cxnId="{F7CAF314-BB4C-4958-8084-29A9C5D71556}">
      <dgm:prSet custT="1"/>
      <dgm:spPr>
        <a:ln w="38100">
          <a:solidFill>
            <a:schemeClr val="accent1"/>
          </a:solidFill>
        </a:ln>
      </dgm:spPr>
      <dgm:t>
        <a:bodyPr/>
        <a:lstStyle/>
        <a:p>
          <a:endParaRPr lang="ru-RU" sz="600"/>
        </a:p>
      </dgm:t>
    </dgm:pt>
    <dgm:pt modelId="{5B5257D8-BAC3-42EA-9D5D-740A06FF2985}">
      <dgm:prSet phldrT="[Текст]" custT="1"/>
      <dgm:spPr/>
      <dgm:t>
        <a:bodyPr/>
        <a:lstStyle/>
        <a:p>
          <a:r>
            <a:rPr lang="ru-RU" sz="1800" dirty="0" smtClean="0"/>
            <a:t>Мониторинг реализации АОП для воспитанника</a:t>
          </a:r>
          <a:endParaRPr lang="ru-RU" sz="1800" dirty="0"/>
        </a:p>
      </dgm:t>
    </dgm:pt>
    <dgm:pt modelId="{9BD6A704-B615-4B50-9AE0-9964E8A77855}" type="parTrans" cxnId="{1777939D-8F83-4DEC-B447-4C251173D34C}">
      <dgm:prSet/>
      <dgm:spPr/>
      <dgm:t>
        <a:bodyPr/>
        <a:lstStyle/>
        <a:p>
          <a:endParaRPr lang="ru-RU"/>
        </a:p>
      </dgm:t>
    </dgm:pt>
    <dgm:pt modelId="{66DBD2E6-3870-4365-B67C-1B2D06029F1F}" type="sibTrans" cxnId="{1777939D-8F83-4DEC-B447-4C251173D34C}">
      <dgm:prSet/>
      <dgm:spPr>
        <a:ln w="38100"/>
      </dgm:spPr>
      <dgm:t>
        <a:bodyPr/>
        <a:lstStyle/>
        <a:p>
          <a:endParaRPr lang="ru-RU"/>
        </a:p>
      </dgm:t>
    </dgm:pt>
    <dgm:pt modelId="{5941F0FB-F98C-4F3F-9B6E-2A3BDF091F57}">
      <dgm:prSet phldrT="[Текст]" custT="1"/>
      <dgm:spPr/>
      <dgm:t>
        <a:bodyPr/>
        <a:lstStyle/>
        <a:p>
          <a:r>
            <a:rPr lang="ru-RU" sz="1800" dirty="0" smtClean="0"/>
            <a:t>Корректируем ИОП , ИОМ (в зависимости от  индивидуальных результатов)</a:t>
          </a:r>
          <a:endParaRPr lang="ru-RU" sz="800" dirty="0"/>
        </a:p>
      </dgm:t>
    </dgm:pt>
    <dgm:pt modelId="{5259DC1F-6366-4914-A1F5-144A20E63B30}" type="parTrans" cxnId="{6E1FC4E2-3C79-4F4C-AB89-E6B699A47B13}">
      <dgm:prSet/>
      <dgm:spPr/>
      <dgm:t>
        <a:bodyPr/>
        <a:lstStyle/>
        <a:p>
          <a:endParaRPr lang="ru-RU"/>
        </a:p>
      </dgm:t>
    </dgm:pt>
    <dgm:pt modelId="{F84EED38-D282-42A4-868F-44465CAE8400}" type="sibTrans" cxnId="{6E1FC4E2-3C79-4F4C-AB89-E6B699A47B13}">
      <dgm:prSet/>
      <dgm:spPr/>
      <dgm:t>
        <a:bodyPr/>
        <a:lstStyle/>
        <a:p>
          <a:endParaRPr lang="ru-RU"/>
        </a:p>
      </dgm:t>
    </dgm:pt>
    <dgm:pt modelId="{C5226B1E-DD05-4AAF-A6EF-C618AAED1870}">
      <dgm:prSet/>
      <dgm:spPr/>
      <dgm:t>
        <a:bodyPr/>
        <a:lstStyle/>
        <a:p>
          <a:r>
            <a:rPr lang="ru-RU" dirty="0" smtClean="0"/>
            <a:t>Реализация </a:t>
          </a:r>
          <a:endParaRPr lang="ru-RU" dirty="0"/>
        </a:p>
      </dgm:t>
    </dgm:pt>
    <dgm:pt modelId="{D03CAC75-7DBC-46A0-8A19-E61F07E3F53F}" type="parTrans" cxnId="{D1314DC6-D8B4-4C0A-94DD-3BC3B6C66290}">
      <dgm:prSet/>
      <dgm:spPr/>
      <dgm:t>
        <a:bodyPr/>
        <a:lstStyle/>
        <a:p>
          <a:endParaRPr lang="ru-RU"/>
        </a:p>
      </dgm:t>
    </dgm:pt>
    <dgm:pt modelId="{6DDC2D36-9BE6-4E21-B8F4-91F59FC12030}" type="sibTrans" cxnId="{D1314DC6-D8B4-4C0A-94DD-3BC3B6C66290}">
      <dgm:prSet/>
      <dgm:spPr>
        <a:ln w="38100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8F8E3FC4-9EF9-4C74-9DB3-8665CC7A11FF}" type="pres">
      <dgm:prSet presAssocID="{3DABC9B5-5FEF-44BB-9FE4-34E8791A582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4C5805-183A-4BE5-8FB2-8453435A77F9}" type="pres">
      <dgm:prSet presAssocID="{E678C09C-9CE9-4A7D-BCCD-81C25B4927F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0E2FF-117F-4199-BB9B-7B0BCA76F88D}" type="pres">
      <dgm:prSet presAssocID="{C8C53C3F-EFDE-4103-A7CF-A31D7736E533}" presName="sibTrans" presStyleLbl="sibTrans1D1" presStyleIdx="0" presStyleCnt="5"/>
      <dgm:spPr/>
      <dgm:t>
        <a:bodyPr/>
        <a:lstStyle/>
        <a:p>
          <a:endParaRPr lang="ru-RU"/>
        </a:p>
      </dgm:t>
    </dgm:pt>
    <dgm:pt modelId="{4F0D5E8A-B129-40B9-8184-D70CFB6DF13B}" type="pres">
      <dgm:prSet presAssocID="{C8C53C3F-EFDE-4103-A7CF-A31D7736E533}" presName="connectorText" presStyleLbl="sibTrans1D1" presStyleIdx="0" presStyleCnt="5"/>
      <dgm:spPr/>
      <dgm:t>
        <a:bodyPr/>
        <a:lstStyle/>
        <a:p>
          <a:endParaRPr lang="ru-RU"/>
        </a:p>
      </dgm:t>
    </dgm:pt>
    <dgm:pt modelId="{E7479D60-819D-4542-8320-7B5F4EE60FDC}" type="pres">
      <dgm:prSet presAssocID="{64D6D1BE-D008-4072-8606-3EDE1D8ED29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06DEE7-F0BE-45CF-95BD-38C32E901FC5}" type="pres">
      <dgm:prSet presAssocID="{644C1D1A-9DD2-4435-BC34-15AC3B3C63DB}" presName="sibTrans" presStyleLbl="sibTrans1D1" presStyleIdx="1" presStyleCnt="5"/>
      <dgm:spPr/>
      <dgm:t>
        <a:bodyPr/>
        <a:lstStyle/>
        <a:p>
          <a:endParaRPr lang="ru-RU"/>
        </a:p>
      </dgm:t>
    </dgm:pt>
    <dgm:pt modelId="{8583CD76-87CD-4B2A-8122-AC14B68F9677}" type="pres">
      <dgm:prSet presAssocID="{644C1D1A-9DD2-4435-BC34-15AC3B3C63DB}" presName="connectorText" presStyleLbl="sibTrans1D1" presStyleIdx="1" presStyleCnt="5"/>
      <dgm:spPr/>
      <dgm:t>
        <a:bodyPr/>
        <a:lstStyle/>
        <a:p>
          <a:endParaRPr lang="ru-RU"/>
        </a:p>
      </dgm:t>
    </dgm:pt>
    <dgm:pt modelId="{E4E42138-438C-4B6D-AC91-0C958AAAA4CE}" type="pres">
      <dgm:prSet presAssocID="{98F5E302-72F4-4AD1-B7E5-ECEEC6B6CAC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9C8832-0C41-4816-8E7D-DF2AAEFE90CC}" type="pres">
      <dgm:prSet presAssocID="{D2C48861-4F57-4850-A146-CE5CC627DE30}" presName="sibTrans" presStyleLbl="sibTrans1D1" presStyleIdx="2" presStyleCnt="5"/>
      <dgm:spPr/>
      <dgm:t>
        <a:bodyPr/>
        <a:lstStyle/>
        <a:p>
          <a:endParaRPr lang="ru-RU"/>
        </a:p>
      </dgm:t>
    </dgm:pt>
    <dgm:pt modelId="{50285BA0-5414-490C-AF7E-C2FC14A8AC48}" type="pres">
      <dgm:prSet presAssocID="{D2C48861-4F57-4850-A146-CE5CC627DE30}" presName="connectorText" presStyleLbl="sibTrans1D1" presStyleIdx="2" presStyleCnt="5"/>
      <dgm:spPr/>
      <dgm:t>
        <a:bodyPr/>
        <a:lstStyle/>
        <a:p>
          <a:endParaRPr lang="ru-RU"/>
        </a:p>
      </dgm:t>
    </dgm:pt>
    <dgm:pt modelId="{6FACBF49-F7C7-4AAA-A56C-53AA7D835B68}" type="pres">
      <dgm:prSet presAssocID="{C5226B1E-DD05-4AAF-A6EF-C618AAED187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BBB2CA-B33A-4682-88D3-F0C161242B39}" type="pres">
      <dgm:prSet presAssocID="{6DDC2D36-9BE6-4E21-B8F4-91F59FC12030}" presName="sibTrans" presStyleLbl="sibTrans1D1" presStyleIdx="3" presStyleCnt="5"/>
      <dgm:spPr/>
      <dgm:t>
        <a:bodyPr/>
        <a:lstStyle/>
        <a:p>
          <a:endParaRPr lang="ru-RU"/>
        </a:p>
      </dgm:t>
    </dgm:pt>
    <dgm:pt modelId="{D532C35F-F1B4-40EB-A5EA-2F311BCFB9F3}" type="pres">
      <dgm:prSet presAssocID="{6DDC2D36-9BE6-4E21-B8F4-91F59FC12030}" presName="connectorText" presStyleLbl="sibTrans1D1" presStyleIdx="3" presStyleCnt="5"/>
      <dgm:spPr/>
      <dgm:t>
        <a:bodyPr/>
        <a:lstStyle/>
        <a:p>
          <a:endParaRPr lang="ru-RU"/>
        </a:p>
      </dgm:t>
    </dgm:pt>
    <dgm:pt modelId="{2C657ED6-EA7B-4E05-B71F-3E74399C5A2F}" type="pres">
      <dgm:prSet presAssocID="{5B5257D8-BAC3-42EA-9D5D-740A06FF298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F78C9E-B4C8-4A4F-8B30-0A6EF7439B62}" type="pres">
      <dgm:prSet presAssocID="{66DBD2E6-3870-4365-B67C-1B2D06029F1F}" presName="sibTrans" presStyleLbl="sibTrans1D1" presStyleIdx="4" presStyleCnt="5"/>
      <dgm:spPr/>
      <dgm:t>
        <a:bodyPr/>
        <a:lstStyle/>
        <a:p>
          <a:endParaRPr lang="ru-RU"/>
        </a:p>
      </dgm:t>
    </dgm:pt>
    <dgm:pt modelId="{C28F3E2C-39AC-4C56-8BBC-8F6435255B08}" type="pres">
      <dgm:prSet presAssocID="{66DBD2E6-3870-4365-B67C-1B2D06029F1F}" presName="connectorText" presStyleLbl="sibTrans1D1" presStyleIdx="4" presStyleCnt="5"/>
      <dgm:spPr/>
      <dgm:t>
        <a:bodyPr/>
        <a:lstStyle/>
        <a:p>
          <a:endParaRPr lang="ru-RU"/>
        </a:p>
      </dgm:t>
    </dgm:pt>
    <dgm:pt modelId="{BFFA1F09-BA74-4C01-9CDB-52A6CF31CEC4}" type="pres">
      <dgm:prSet presAssocID="{5941F0FB-F98C-4F3F-9B6E-2A3BDF091F5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E11BEE-4500-4CC5-8EF1-88B359E8AC64}" type="presOf" srcId="{6DDC2D36-9BE6-4E21-B8F4-91F59FC12030}" destId="{C0BBB2CA-B33A-4682-88D3-F0C161242B39}" srcOrd="0" destOrd="0" presId="urn:microsoft.com/office/officeart/2005/8/layout/bProcess3"/>
    <dgm:cxn modelId="{B480C6AF-CA6D-4F47-BC9D-EE0BF5178BB6}" type="presOf" srcId="{C8C53C3F-EFDE-4103-A7CF-A31D7736E533}" destId="{CC60E2FF-117F-4199-BB9B-7B0BCA76F88D}" srcOrd="0" destOrd="0" presId="urn:microsoft.com/office/officeart/2005/8/layout/bProcess3"/>
    <dgm:cxn modelId="{AE7A59CC-5E95-4F47-9B77-582CEDCB778B}" srcId="{3DABC9B5-5FEF-44BB-9FE4-34E8791A5827}" destId="{E678C09C-9CE9-4A7D-BCCD-81C25B4927FE}" srcOrd="0" destOrd="0" parTransId="{E58C0219-0B49-4BDA-A9DF-46C52B66410F}" sibTransId="{C8C53C3F-EFDE-4103-A7CF-A31D7736E533}"/>
    <dgm:cxn modelId="{3311C35F-A040-4BA8-B620-838E37F251C0}" type="presOf" srcId="{98F5E302-72F4-4AD1-B7E5-ECEEC6B6CACA}" destId="{E4E42138-438C-4B6D-AC91-0C958AAAA4CE}" srcOrd="0" destOrd="0" presId="urn:microsoft.com/office/officeart/2005/8/layout/bProcess3"/>
    <dgm:cxn modelId="{F6DA356B-7060-4CD7-9D26-0168F18AC7CA}" type="presOf" srcId="{D2C48861-4F57-4850-A146-CE5CC627DE30}" destId="{50285BA0-5414-490C-AF7E-C2FC14A8AC48}" srcOrd="1" destOrd="0" presId="urn:microsoft.com/office/officeart/2005/8/layout/bProcess3"/>
    <dgm:cxn modelId="{CB440B68-C1EA-4186-8FD5-D9E57C33C3D6}" type="presOf" srcId="{644C1D1A-9DD2-4435-BC34-15AC3B3C63DB}" destId="{0006DEE7-F0BE-45CF-95BD-38C32E901FC5}" srcOrd="0" destOrd="0" presId="urn:microsoft.com/office/officeart/2005/8/layout/bProcess3"/>
    <dgm:cxn modelId="{CD739BD8-1FBD-4A87-BC95-9F514DFEE287}" type="presOf" srcId="{66DBD2E6-3870-4365-B67C-1B2D06029F1F}" destId="{C28F3E2C-39AC-4C56-8BBC-8F6435255B08}" srcOrd="1" destOrd="0" presId="urn:microsoft.com/office/officeart/2005/8/layout/bProcess3"/>
    <dgm:cxn modelId="{59C7EAB4-98A2-4001-A212-D277B0BB456E}" type="presOf" srcId="{C8C53C3F-EFDE-4103-A7CF-A31D7736E533}" destId="{4F0D5E8A-B129-40B9-8184-D70CFB6DF13B}" srcOrd="1" destOrd="0" presId="urn:microsoft.com/office/officeart/2005/8/layout/bProcess3"/>
    <dgm:cxn modelId="{3FCFA806-3C14-4CF0-87B6-731D8A379DF5}" type="presOf" srcId="{E678C09C-9CE9-4A7D-BCCD-81C25B4927FE}" destId="{624C5805-183A-4BE5-8FB2-8453435A77F9}" srcOrd="0" destOrd="0" presId="urn:microsoft.com/office/officeart/2005/8/layout/bProcess3"/>
    <dgm:cxn modelId="{D1314DC6-D8B4-4C0A-94DD-3BC3B6C66290}" srcId="{3DABC9B5-5FEF-44BB-9FE4-34E8791A5827}" destId="{C5226B1E-DD05-4AAF-A6EF-C618AAED1870}" srcOrd="3" destOrd="0" parTransId="{D03CAC75-7DBC-46A0-8A19-E61F07E3F53F}" sibTransId="{6DDC2D36-9BE6-4E21-B8F4-91F59FC12030}"/>
    <dgm:cxn modelId="{2A6173BF-BE92-430F-A792-654B72AC0D6B}" type="presOf" srcId="{5B5257D8-BAC3-42EA-9D5D-740A06FF2985}" destId="{2C657ED6-EA7B-4E05-B71F-3E74399C5A2F}" srcOrd="0" destOrd="0" presId="urn:microsoft.com/office/officeart/2005/8/layout/bProcess3"/>
    <dgm:cxn modelId="{D8E10D3C-6969-460E-82F4-BAEDAF2919E2}" type="presOf" srcId="{644C1D1A-9DD2-4435-BC34-15AC3B3C63DB}" destId="{8583CD76-87CD-4B2A-8122-AC14B68F9677}" srcOrd="1" destOrd="0" presId="urn:microsoft.com/office/officeart/2005/8/layout/bProcess3"/>
    <dgm:cxn modelId="{ECC2F6B9-797D-42BE-8C6C-AC3C9C405FFD}" type="presOf" srcId="{3DABC9B5-5FEF-44BB-9FE4-34E8791A5827}" destId="{8F8E3FC4-9EF9-4C74-9DB3-8665CC7A11FF}" srcOrd="0" destOrd="0" presId="urn:microsoft.com/office/officeart/2005/8/layout/bProcess3"/>
    <dgm:cxn modelId="{6690D3DA-0919-4310-9B8E-B8F5737A7B4C}" type="presOf" srcId="{D2C48861-4F57-4850-A146-CE5CC627DE30}" destId="{669C8832-0C41-4816-8E7D-DF2AAEFE90CC}" srcOrd="0" destOrd="0" presId="urn:microsoft.com/office/officeart/2005/8/layout/bProcess3"/>
    <dgm:cxn modelId="{5A68FB9C-B932-4F55-8D37-CACBF2069E6C}" type="presOf" srcId="{C5226B1E-DD05-4AAF-A6EF-C618AAED1870}" destId="{6FACBF49-F7C7-4AAA-A56C-53AA7D835B68}" srcOrd="0" destOrd="0" presId="urn:microsoft.com/office/officeart/2005/8/layout/bProcess3"/>
    <dgm:cxn modelId="{EEB8FD64-64C5-4595-A1E6-1375ADBD3992}" srcId="{3DABC9B5-5FEF-44BB-9FE4-34E8791A5827}" destId="{64D6D1BE-D008-4072-8606-3EDE1D8ED297}" srcOrd="1" destOrd="0" parTransId="{60AB1DD6-F7CD-436C-AC3A-7DDF772A8A8C}" sibTransId="{644C1D1A-9DD2-4435-BC34-15AC3B3C63DB}"/>
    <dgm:cxn modelId="{F7CAF314-BB4C-4958-8084-29A9C5D71556}" srcId="{3DABC9B5-5FEF-44BB-9FE4-34E8791A5827}" destId="{98F5E302-72F4-4AD1-B7E5-ECEEC6B6CACA}" srcOrd="2" destOrd="0" parTransId="{F52A327F-FE1F-414D-8B0E-9432AC340744}" sibTransId="{D2C48861-4F57-4850-A146-CE5CC627DE30}"/>
    <dgm:cxn modelId="{BE16A70C-0719-4470-B9C3-69811758F1C8}" type="presOf" srcId="{66DBD2E6-3870-4365-B67C-1B2D06029F1F}" destId="{F3F78C9E-B4C8-4A4F-8B30-0A6EF7439B62}" srcOrd="0" destOrd="0" presId="urn:microsoft.com/office/officeart/2005/8/layout/bProcess3"/>
    <dgm:cxn modelId="{7FA70F35-9E72-4F26-A8E9-BE63BF11A508}" type="presOf" srcId="{5941F0FB-F98C-4F3F-9B6E-2A3BDF091F57}" destId="{BFFA1F09-BA74-4C01-9CDB-52A6CF31CEC4}" srcOrd="0" destOrd="0" presId="urn:microsoft.com/office/officeart/2005/8/layout/bProcess3"/>
    <dgm:cxn modelId="{6E1FC4E2-3C79-4F4C-AB89-E6B699A47B13}" srcId="{3DABC9B5-5FEF-44BB-9FE4-34E8791A5827}" destId="{5941F0FB-F98C-4F3F-9B6E-2A3BDF091F57}" srcOrd="5" destOrd="0" parTransId="{5259DC1F-6366-4914-A1F5-144A20E63B30}" sibTransId="{F84EED38-D282-42A4-868F-44465CAE8400}"/>
    <dgm:cxn modelId="{1777939D-8F83-4DEC-B447-4C251173D34C}" srcId="{3DABC9B5-5FEF-44BB-9FE4-34E8791A5827}" destId="{5B5257D8-BAC3-42EA-9D5D-740A06FF2985}" srcOrd="4" destOrd="0" parTransId="{9BD6A704-B615-4B50-9AE0-9964E8A77855}" sibTransId="{66DBD2E6-3870-4365-B67C-1B2D06029F1F}"/>
    <dgm:cxn modelId="{136F1B32-E473-43B5-9160-44E1B66F5A6B}" type="presOf" srcId="{6DDC2D36-9BE6-4E21-B8F4-91F59FC12030}" destId="{D532C35F-F1B4-40EB-A5EA-2F311BCFB9F3}" srcOrd="1" destOrd="0" presId="urn:microsoft.com/office/officeart/2005/8/layout/bProcess3"/>
    <dgm:cxn modelId="{34A4109B-A1FA-41E8-9DD5-F0AB78F8B115}" type="presOf" srcId="{64D6D1BE-D008-4072-8606-3EDE1D8ED297}" destId="{E7479D60-819D-4542-8320-7B5F4EE60FDC}" srcOrd="0" destOrd="0" presId="urn:microsoft.com/office/officeart/2005/8/layout/bProcess3"/>
    <dgm:cxn modelId="{21196842-AF79-4B3A-BEAF-474D51316426}" type="presParOf" srcId="{8F8E3FC4-9EF9-4C74-9DB3-8665CC7A11FF}" destId="{624C5805-183A-4BE5-8FB2-8453435A77F9}" srcOrd="0" destOrd="0" presId="urn:microsoft.com/office/officeart/2005/8/layout/bProcess3"/>
    <dgm:cxn modelId="{EA6FACE1-4F91-4FC6-A815-FFE4DB4BBFC0}" type="presParOf" srcId="{8F8E3FC4-9EF9-4C74-9DB3-8665CC7A11FF}" destId="{CC60E2FF-117F-4199-BB9B-7B0BCA76F88D}" srcOrd="1" destOrd="0" presId="urn:microsoft.com/office/officeart/2005/8/layout/bProcess3"/>
    <dgm:cxn modelId="{6252153F-CB8B-4D86-BF36-B54F00147AB3}" type="presParOf" srcId="{CC60E2FF-117F-4199-BB9B-7B0BCA76F88D}" destId="{4F0D5E8A-B129-40B9-8184-D70CFB6DF13B}" srcOrd="0" destOrd="0" presId="urn:microsoft.com/office/officeart/2005/8/layout/bProcess3"/>
    <dgm:cxn modelId="{24F27FFF-72CF-43B8-9A2D-9D0A4A9A8C04}" type="presParOf" srcId="{8F8E3FC4-9EF9-4C74-9DB3-8665CC7A11FF}" destId="{E7479D60-819D-4542-8320-7B5F4EE60FDC}" srcOrd="2" destOrd="0" presId="urn:microsoft.com/office/officeart/2005/8/layout/bProcess3"/>
    <dgm:cxn modelId="{989B7B2E-1B43-496B-8091-2CF83BFC2A05}" type="presParOf" srcId="{8F8E3FC4-9EF9-4C74-9DB3-8665CC7A11FF}" destId="{0006DEE7-F0BE-45CF-95BD-38C32E901FC5}" srcOrd="3" destOrd="0" presId="urn:microsoft.com/office/officeart/2005/8/layout/bProcess3"/>
    <dgm:cxn modelId="{08F398EF-25B3-4272-8AE6-5E85683BCF75}" type="presParOf" srcId="{0006DEE7-F0BE-45CF-95BD-38C32E901FC5}" destId="{8583CD76-87CD-4B2A-8122-AC14B68F9677}" srcOrd="0" destOrd="0" presId="urn:microsoft.com/office/officeart/2005/8/layout/bProcess3"/>
    <dgm:cxn modelId="{9232820A-CD90-47AD-B151-D5EF6BF3CF00}" type="presParOf" srcId="{8F8E3FC4-9EF9-4C74-9DB3-8665CC7A11FF}" destId="{E4E42138-438C-4B6D-AC91-0C958AAAA4CE}" srcOrd="4" destOrd="0" presId="urn:microsoft.com/office/officeart/2005/8/layout/bProcess3"/>
    <dgm:cxn modelId="{C4C3D3C1-D381-46EA-A90A-FF0113129DE0}" type="presParOf" srcId="{8F8E3FC4-9EF9-4C74-9DB3-8665CC7A11FF}" destId="{669C8832-0C41-4816-8E7D-DF2AAEFE90CC}" srcOrd="5" destOrd="0" presId="urn:microsoft.com/office/officeart/2005/8/layout/bProcess3"/>
    <dgm:cxn modelId="{67632FCA-093B-4E54-9C29-D6D0C3C272B0}" type="presParOf" srcId="{669C8832-0C41-4816-8E7D-DF2AAEFE90CC}" destId="{50285BA0-5414-490C-AF7E-C2FC14A8AC48}" srcOrd="0" destOrd="0" presId="urn:microsoft.com/office/officeart/2005/8/layout/bProcess3"/>
    <dgm:cxn modelId="{9119553E-4C36-4DB8-9F70-61910B637F7C}" type="presParOf" srcId="{8F8E3FC4-9EF9-4C74-9DB3-8665CC7A11FF}" destId="{6FACBF49-F7C7-4AAA-A56C-53AA7D835B68}" srcOrd="6" destOrd="0" presId="urn:microsoft.com/office/officeart/2005/8/layout/bProcess3"/>
    <dgm:cxn modelId="{BA143821-AB2D-499A-96A3-E4C503B053CE}" type="presParOf" srcId="{8F8E3FC4-9EF9-4C74-9DB3-8665CC7A11FF}" destId="{C0BBB2CA-B33A-4682-88D3-F0C161242B39}" srcOrd="7" destOrd="0" presId="urn:microsoft.com/office/officeart/2005/8/layout/bProcess3"/>
    <dgm:cxn modelId="{250AB2F5-E6AF-4B52-8B09-A71FF698861C}" type="presParOf" srcId="{C0BBB2CA-B33A-4682-88D3-F0C161242B39}" destId="{D532C35F-F1B4-40EB-A5EA-2F311BCFB9F3}" srcOrd="0" destOrd="0" presId="urn:microsoft.com/office/officeart/2005/8/layout/bProcess3"/>
    <dgm:cxn modelId="{B932560B-7F6E-4A89-9616-880441A6EC3E}" type="presParOf" srcId="{8F8E3FC4-9EF9-4C74-9DB3-8665CC7A11FF}" destId="{2C657ED6-EA7B-4E05-B71F-3E74399C5A2F}" srcOrd="8" destOrd="0" presId="urn:microsoft.com/office/officeart/2005/8/layout/bProcess3"/>
    <dgm:cxn modelId="{D45E024C-A7EF-46B3-ACFC-0C8C2CBE6FB1}" type="presParOf" srcId="{8F8E3FC4-9EF9-4C74-9DB3-8665CC7A11FF}" destId="{F3F78C9E-B4C8-4A4F-8B30-0A6EF7439B62}" srcOrd="9" destOrd="0" presId="urn:microsoft.com/office/officeart/2005/8/layout/bProcess3"/>
    <dgm:cxn modelId="{86E757A8-6EDB-4F9F-B3B3-8D35C63056E7}" type="presParOf" srcId="{F3F78C9E-B4C8-4A4F-8B30-0A6EF7439B62}" destId="{C28F3E2C-39AC-4C56-8BBC-8F6435255B08}" srcOrd="0" destOrd="0" presId="urn:microsoft.com/office/officeart/2005/8/layout/bProcess3"/>
    <dgm:cxn modelId="{E1BF8547-AE11-4968-9AC1-7E378CA72A38}" type="presParOf" srcId="{8F8E3FC4-9EF9-4C74-9DB3-8665CC7A11FF}" destId="{BFFA1F09-BA74-4C01-9CDB-52A6CF31CEC4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6" y="146304"/>
            <a:ext cx="1175308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44800" y="2819400"/>
            <a:ext cx="8746979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3504" y="3267456"/>
            <a:ext cx="98755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498230"/>
            <a:ext cx="103632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287713"/>
            <a:ext cx="103632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22325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400800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1948"/>
            <a:ext cx="109728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3218"/>
            <a:ext cx="109728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743403" y="105765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7515" y="304800"/>
            <a:ext cx="524256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17515" y="1107560"/>
            <a:ext cx="524256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4800" y="2209800"/>
            <a:ext cx="11555275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3924" y="4724400"/>
            <a:ext cx="73152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53924" y="5388937"/>
            <a:ext cx="73152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06400" y="249864"/>
            <a:ext cx="113792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6" y="147085"/>
            <a:ext cx="11747795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727200" y="6400800"/>
            <a:ext cx="5616352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80BEB50-65DA-4659-9C30-1B895C0CC780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1518603" y="6514568"/>
            <a:ext cx="619051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3B97412-9537-4D09-A19F-91D089F45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chart" Target="../charts/char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4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microsoft.com/office/2007/relationships/diagramDrawing" Target="../diagrams/drawing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00B0F0"/>
                </a:solidFill>
              </a:rPr>
              <a:t>Система организации сопровождения образовательной деятельности детей с ОВЗ в ДО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Сотрудник  Ресурсного Центра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ГБОУ Школа №1391</a:t>
            </a:r>
          </a:p>
          <a:p>
            <a:pPr algn="r"/>
            <a:r>
              <a:rPr lang="ru-RU" sz="2800" dirty="0" err="1" smtClean="0">
                <a:solidFill>
                  <a:schemeClr val="bg1"/>
                </a:solidFill>
              </a:rPr>
              <a:t>Мисько</a:t>
            </a:r>
            <a:r>
              <a:rPr lang="ru-RU" sz="2800" dirty="0" smtClean="0">
                <a:solidFill>
                  <a:schemeClr val="bg1"/>
                </a:solidFill>
              </a:rPr>
              <a:t> Анастасия Владимировна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39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688726722"/>
              </p:ext>
            </p:extLst>
          </p:nvPr>
        </p:nvGraphicFramePr>
        <p:xfrm>
          <a:off x="518160" y="777241"/>
          <a:ext cx="3840480" cy="5227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4454039" y="199307"/>
          <a:ext cx="3561080" cy="2907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6598920" y="3230880"/>
          <a:ext cx="3561080" cy="2907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192609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Ресурсный Центр Школа 1391                </a:t>
            </a:r>
            <a:r>
              <a:rPr lang="ru-RU" sz="2800" dirty="0" err="1" smtClean="0"/>
              <a:t>ППк</a:t>
            </a:r>
            <a:r>
              <a:rPr lang="ru-RU" sz="2800" dirty="0" smtClean="0"/>
              <a:t> </a:t>
            </a:r>
            <a:r>
              <a:rPr lang="ru-RU" sz="2800" dirty="0" smtClean="0"/>
              <a:t>Школа 1391</a:t>
            </a:r>
            <a:endParaRPr lang="ru-RU" sz="2800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533796916"/>
              </p:ext>
            </p:extLst>
          </p:nvPr>
        </p:nvGraphicFramePr>
        <p:xfrm>
          <a:off x="1127760" y="1992573"/>
          <a:ext cx="10363200" cy="4621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Двойная стрелка влево/вправо 6"/>
          <p:cNvSpPr/>
          <p:nvPr/>
        </p:nvSpPr>
        <p:spPr>
          <a:xfrm>
            <a:off x="6685808" y="883920"/>
            <a:ext cx="934192" cy="3200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933804">
            <a:off x="2606040" y="2636520"/>
            <a:ext cx="1051560" cy="1828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1676400" y="3764280"/>
            <a:ext cx="853440" cy="198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081053">
            <a:off x="2346960" y="4008120"/>
            <a:ext cx="2407920" cy="259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9814560" y="3962400"/>
            <a:ext cx="609600" cy="243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02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1155" y="540593"/>
            <a:ext cx="7939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Общая схема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770094416"/>
              </p:ext>
            </p:extLst>
          </p:nvPr>
        </p:nvGraphicFramePr>
        <p:xfrm>
          <a:off x="455380" y="1226307"/>
          <a:ext cx="5518700" cy="50678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5379720" y="1524000"/>
          <a:ext cx="5334000" cy="4126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129899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15619"/>
          </a:xfr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</a:rPr>
              <a:t>Документооборот</a:t>
            </a:r>
            <a:endParaRPr lang="ru-RU" sz="4400" b="1" dirty="0">
              <a:solidFill>
                <a:srgbClr val="00B0F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914596611"/>
              </p:ext>
            </p:extLst>
          </p:nvPr>
        </p:nvGraphicFramePr>
        <p:xfrm>
          <a:off x="2306472" y="2169994"/>
          <a:ext cx="7853527" cy="337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691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8375" y="337260"/>
            <a:ext cx="9144000" cy="1755102"/>
          </a:xfr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ДО схема реализации  сопровождения образования воспитанника с ОВЗ </a:t>
            </a:r>
            <a:endParaRPr lang="ru-RU" sz="4400" b="1" dirty="0">
              <a:solidFill>
                <a:srgbClr val="00B0F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498764162"/>
              </p:ext>
            </p:extLst>
          </p:nvPr>
        </p:nvGraphicFramePr>
        <p:xfrm>
          <a:off x="1951630" y="1937982"/>
          <a:ext cx="8208370" cy="4200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олилиния 4"/>
          <p:cNvSpPr/>
          <p:nvPr/>
        </p:nvSpPr>
        <p:spPr>
          <a:xfrm>
            <a:off x="762000" y="3302099"/>
            <a:ext cx="10347960" cy="3555901"/>
          </a:xfrm>
          <a:custGeom>
            <a:avLst/>
            <a:gdLst>
              <a:gd name="connsiteX0" fmla="*/ 9601200 w 10347960"/>
              <a:gd name="connsiteY0" fmla="*/ 1650901 h 3555901"/>
              <a:gd name="connsiteX1" fmla="*/ 10317480 w 10347960"/>
              <a:gd name="connsiteY1" fmla="*/ 2031901 h 3555901"/>
              <a:gd name="connsiteX2" fmla="*/ 10347960 w 10347960"/>
              <a:gd name="connsiteY2" fmla="*/ 2138581 h 3555901"/>
              <a:gd name="connsiteX3" fmla="*/ 10317480 w 10347960"/>
              <a:gd name="connsiteY3" fmla="*/ 2519581 h 3555901"/>
              <a:gd name="connsiteX4" fmla="*/ 10210800 w 10347960"/>
              <a:gd name="connsiteY4" fmla="*/ 2611021 h 3555901"/>
              <a:gd name="connsiteX5" fmla="*/ 10165080 w 10347960"/>
              <a:gd name="connsiteY5" fmla="*/ 2656741 h 3555901"/>
              <a:gd name="connsiteX6" fmla="*/ 9951720 w 10347960"/>
              <a:gd name="connsiteY6" fmla="*/ 2793901 h 3555901"/>
              <a:gd name="connsiteX7" fmla="*/ 9646920 w 10347960"/>
              <a:gd name="connsiteY7" fmla="*/ 3037741 h 3555901"/>
              <a:gd name="connsiteX8" fmla="*/ 9570720 w 10347960"/>
              <a:gd name="connsiteY8" fmla="*/ 3052981 h 3555901"/>
              <a:gd name="connsiteX9" fmla="*/ 9403080 w 10347960"/>
              <a:gd name="connsiteY9" fmla="*/ 3144421 h 3555901"/>
              <a:gd name="connsiteX10" fmla="*/ 9357360 w 10347960"/>
              <a:gd name="connsiteY10" fmla="*/ 3190141 h 3555901"/>
              <a:gd name="connsiteX11" fmla="*/ 9311640 w 10347960"/>
              <a:gd name="connsiteY11" fmla="*/ 3205381 h 3555901"/>
              <a:gd name="connsiteX12" fmla="*/ 9037320 w 10347960"/>
              <a:gd name="connsiteY12" fmla="*/ 3327301 h 3555901"/>
              <a:gd name="connsiteX13" fmla="*/ 8884920 w 10347960"/>
              <a:gd name="connsiteY13" fmla="*/ 3403501 h 3555901"/>
              <a:gd name="connsiteX14" fmla="*/ 8351520 w 10347960"/>
              <a:gd name="connsiteY14" fmla="*/ 3525421 h 3555901"/>
              <a:gd name="connsiteX15" fmla="*/ 8016240 w 10347960"/>
              <a:gd name="connsiteY15" fmla="*/ 3540661 h 3555901"/>
              <a:gd name="connsiteX16" fmla="*/ 6964680 w 10347960"/>
              <a:gd name="connsiteY16" fmla="*/ 3555901 h 3555901"/>
              <a:gd name="connsiteX17" fmla="*/ 6385560 w 10347960"/>
              <a:gd name="connsiteY17" fmla="*/ 3494941 h 3555901"/>
              <a:gd name="connsiteX18" fmla="*/ 6111240 w 10347960"/>
              <a:gd name="connsiteY18" fmla="*/ 3403501 h 3555901"/>
              <a:gd name="connsiteX19" fmla="*/ 5943600 w 10347960"/>
              <a:gd name="connsiteY19" fmla="*/ 3388261 h 3555901"/>
              <a:gd name="connsiteX20" fmla="*/ 5775960 w 10347960"/>
              <a:gd name="connsiteY20" fmla="*/ 3357781 h 3555901"/>
              <a:gd name="connsiteX21" fmla="*/ 5547360 w 10347960"/>
              <a:gd name="connsiteY21" fmla="*/ 3296821 h 3555901"/>
              <a:gd name="connsiteX22" fmla="*/ 4876800 w 10347960"/>
              <a:gd name="connsiteY22" fmla="*/ 3235861 h 3555901"/>
              <a:gd name="connsiteX23" fmla="*/ 4587240 w 10347960"/>
              <a:gd name="connsiteY23" fmla="*/ 3174901 h 3555901"/>
              <a:gd name="connsiteX24" fmla="*/ 4251960 w 10347960"/>
              <a:gd name="connsiteY24" fmla="*/ 3144421 h 3555901"/>
              <a:gd name="connsiteX25" fmla="*/ 3352800 w 10347960"/>
              <a:gd name="connsiteY25" fmla="*/ 3083461 h 3555901"/>
              <a:gd name="connsiteX26" fmla="*/ 1661160 w 10347960"/>
              <a:gd name="connsiteY26" fmla="*/ 3022501 h 3555901"/>
              <a:gd name="connsiteX27" fmla="*/ 1402080 w 10347960"/>
              <a:gd name="connsiteY27" fmla="*/ 2931061 h 3555901"/>
              <a:gd name="connsiteX28" fmla="*/ 1249680 w 10347960"/>
              <a:gd name="connsiteY28" fmla="*/ 2885341 h 3555901"/>
              <a:gd name="connsiteX29" fmla="*/ 914400 w 10347960"/>
              <a:gd name="connsiteY29" fmla="*/ 2748181 h 3555901"/>
              <a:gd name="connsiteX30" fmla="*/ 868680 w 10347960"/>
              <a:gd name="connsiteY30" fmla="*/ 2732941 h 3555901"/>
              <a:gd name="connsiteX31" fmla="*/ 762000 w 10347960"/>
              <a:gd name="connsiteY31" fmla="*/ 2641501 h 3555901"/>
              <a:gd name="connsiteX32" fmla="*/ 670560 w 10347960"/>
              <a:gd name="connsiteY32" fmla="*/ 2595781 h 3555901"/>
              <a:gd name="connsiteX33" fmla="*/ 487680 w 10347960"/>
              <a:gd name="connsiteY33" fmla="*/ 2504341 h 3555901"/>
              <a:gd name="connsiteX34" fmla="*/ 381000 w 10347960"/>
              <a:gd name="connsiteY34" fmla="*/ 2397661 h 3555901"/>
              <a:gd name="connsiteX35" fmla="*/ 350520 w 10347960"/>
              <a:gd name="connsiteY35" fmla="*/ 2321461 h 3555901"/>
              <a:gd name="connsiteX36" fmla="*/ 304800 w 10347960"/>
              <a:gd name="connsiteY36" fmla="*/ 2260501 h 3555901"/>
              <a:gd name="connsiteX37" fmla="*/ 198120 w 10347960"/>
              <a:gd name="connsiteY37" fmla="*/ 1986181 h 3555901"/>
              <a:gd name="connsiteX38" fmla="*/ 152400 w 10347960"/>
              <a:gd name="connsiteY38" fmla="*/ 1909981 h 3555901"/>
              <a:gd name="connsiteX39" fmla="*/ 121920 w 10347960"/>
              <a:gd name="connsiteY39" fmla="*/ 1864261 h 3555901"/>
              <a:gd name="connsiteX40" fmla="*/ 45720 w 10347960"/>
              <a:gd name="connsiteY40" fmla="*/ 1711861 h 3555901"/>
              <a:gd name="connsiteX41" fmla="*/ 0 w 10347960"/>
              <a:gd name="connsiteY41" fmla="*/ 1468021 h 3555901"/>
              <a:gd name="connsiteX42" fmla="*/ 15240 w 10347960"/>
              <a:gd name="connsiteY42" fmla="*/ 1132741 h 3555901"/>
              <a:gd name="connsiteX43" fmla="*/ 30480 w 10347960"/>
              <a:gd name="connsiteY43" fmla="*/ 934621 h 3555901"/>
              <a:gd name="connsiteX44" fmla="*/ 76200 w 10347960"/>
              <a:gd name="connsiteY44" fmla="*/ 751741 h 3555901"/>
              <a:gd name="connsiteX45" fmla="*/ 121920 w 10347960"/>
              <a:gd name="connsiteY45" fmla="*/ 706021 h 3555901"/>
              <a:gd name="connsiteX46" fmla="*/ 137160 w 10347960"/>
              <a:gd name="connsiteY46" fmla="*/ 614581 h 3555901"/>
              <a:gd name="connsiteX47" fmla="*/ 182880 w 10347960"/>
              <a:gd name="connsiteY47" fmla="*/ 523141 h 3555901"/>
              <a:gd name="connsiteX48" fmla="*/ 320040 w 10347960"/>
              <a:gd name="connsiteY48" fmla="*/ 355501 h 3555901"/>
              <a:gd name="connsiteX49" fmla="*/ 365760 w 10347960"/>
              <a:gd name="connsiteY49" fmla="*/ 325021 h 3555901"/>
              <a:gd name="connsiteX50" fmla="*/ 411480 w 10347960"/>
              <a:gd name="connsiteY50" fmla="*/ 279301 h 3555901"/>
              <a:gd name="connsiteX51" fmla="*/ 533400 w 10347960"/>
              <a:gd name="connsiteY51" fmla="*/ 203101 h 3555901"/>
              <a:gd name="connsiteX52" fmla="*/ 609600 w 10347960"/>
              <a:gd name="connsiteY52" fmla="*/ 172621 h 3555901"/>
              <a:gd name="connsiteX53" fmla="*/ 731520 w 10347960"/>
              <a:gd name="connsiteY53" fmla="*/ 96421 h 3555901"/>
              <a:gd name="connsiteX54" fmla="*/ 777240 w 10347960"/>
              <a:gd name="connsiteY54" fmla="*/ 65941 h 3555901"/>
              <a:gd name="connsiteX55" fmla="*/ 1158240 w 10347960"/>
              <a:gd name="connsiteY55" fmla="*/ 4981 h 3555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0347960" h="3555901">
                <a:moveTo>
                  <a:pt x="9601200" y="1650901"/>
                </a:moveTo>
                <a:cubicBezTo>
                  <a:pt x="10133837" y="1905640"/>
                  <a:pt x="10231670" y="1745868"/>
                  <a:pt x="10317480" y="2031901"/>
                </a:cubicBezTo>
                <a:cubicBezTo>
                  <a:pt x="10328107" y="2067324"/>
                  <a:pt x="10337800" y="2103021"/>
                  <a:pt x="10347960" y="2138581"/>
                </a:cubicBezTo>
                <a:cubicBezTo>
                  <a:pt x="10337800" y="2265581"/>
                  <a:pt x="10335498" y="2393456"/>
                  <a:pt x="10317480" y="2519581"/>
                </a:cubicBezTo>
                <a:cubicBezTo>
                  <a:pt x="10310487" y="2568534"/>
                  <a:pt x="10238151" y="2590508"/>
                  <a:pt x="10210800" y="2611021"/>
                </a:cubicBezTo>
                <a:cubicBezTo>
                  <a:pt x="10193558" y="2623953"/>
                  <a:pt x="10182688" y="2644312"/>
                  <a:pt x="10165080" y="2656741"/>
                </a:cubicBezTo>
                <a:cubicBezTo>
                  <a:pt x="10096007" y="2705498"/>
                  <a:pt x="10014280" y="2737028"/>
                  <a:pt x="9951720" y="2793901"/>
                </a:cubicBezTo>
                <a:cubicBezTo>
                  <a:pt x="9855405" y="2881460"/>
                  <a:pt x="9765436" y="2978483"/>
                  <a:pt x="9646920" y="3037741"/>
                </a:cubicBezTo>
                <a:cubicBezTo>
                  <a:pt x="9623752" y="3049325"/>
                  <a:pt x="9596120" y="3047901"/>
                  <a:pt x="9570720" y="3052981"/>
                </a:cubicBezTo>
                <a:cubicBezTo>
                  <a:pt x="9503718" y="3153483"/>
                  <a:pt x="9583372" y="3054275"/>
                  <a:pt x="9403080" y="3144421"/>
                </a:cubicBezTo>
                <a:cubicBezTo>
                  <a:pt x="9383803" y="3154060"/>
                  <a:pt x="9375293" y="3178186"/>
                  <a:pt x="9357360" y="3190141"/>
                </a:cubicBezTo>
                <a:cubicBezTo>
                  <a:pt x="9343994" y="3199052"/>
                  <a:pt x="9326405" y="3199053"/>
                  <a:pt x="9311640" y="3205381"/>
                </a:cubicBezTo>
                <a:cubicBezTo>
                  <a:pt x="9219666" y="3244798"/>
                  <a:pt x="9128760" y="3286661"/>
                  <a:pt x="9037320" y="3327301"/>
                </a:cubicBezTo>
                <a:cubicBezTo>
                  <a:pt x="8985419" y="3350368"/>
                  <a:pt x="8938407" y="3384398"/>
                  <a:pt x="8884920" y="3403501"/>
                </a:cubicBezTo>
                <a:cubicBezTo>
                  <a:pt x="8748723" y="3452143"/>
                  <a:pt x="8498348" y="3510362"/>
                  <a:pt x="8351520" y="3525421"/>
                </a:cubicBezTo>
                <a:cubicBezTo>
                  <a:pt x="8240228" y="3536836"/>
                  <a:pt x="8128088" y="3538203"/>
                  <a:pt x="8016240" y="3540661"/>
                </a:cubicBezTo>
                <a:lnTo>
                  <a:pt x="6964680" y="3555901"/>
                </a:lnTo>
                <a:cubicBezTo>
                  <a:pt x="6838471" y="3546552"/>
                  <a:pt x="6547323" y="3539565"/>
                  <a:pt x="6385560" y="3494941"/>
                </a:cubicBezTo>
                <a:cubicBezTo>
                  <a:pt x="6292644" y="3469309"/>
                  <a:pt x="6204935" y="3426117"/>
                  <a:pt x="6111240" y="3403501"/>
                </a:cubicBezTo>
                <a:cubicBezTo>
                  <a:pt x="6056696" y="3390335"/>
                  <a:pt x="5999196" y="3395842"/>
                  <a:pt x="5943600" y="3388261"/>
                </a:cubicBezTo>
                <a:cubicBezTo>
                  <a:pt x="5887325" y="3380587"/>
                  <a:pt x="5831302" y="3370552"/>
                  <a:pt x="5775960" y="3357781"/>
                </a:cubicBezTo>
                <a:cubicBezTo>
                  <a:pt x="5699117" y="3340048"/>
                  <a:pt x="5624872" y="3311355"/>
                  <a:pt x="5547360" y="3296821"/>
                </a:cubicBezTo>
                <a:cubicBezTo>
                  <a:pt x="5395360" y="3268321"/>
                  <a:pt x="4989584" y="3244215"/>
                  <a:pt x="4876800" y="3235861"/>
                </a:cubicBezTo>
                <a:cubicBezTo>
                  <a:pt x="4780280" y="3215541"/>
                  <a:pt x="4684836" y="3189183"/>
                  <a:pt x="4587240" y="3174901"/>
                </a:cubicBezTo>
                <a:cubicBezTo>
                  <a:pt x="4476202" y="3158652"/>
                  <a:pt x="4363874" y="3152711"/>
                  <a:pt x="4251960" y="3144421"/>
                </a:cubicBezTo>
                <a:lnTo>
                  <a:pt x="3352800" y="3083461"/>
                </a:lnTo>
                <a:cubicBezTo>
                  <a:pt x="3131975" y="3068490"/>
                  <a:pt x="1806950" y="3027281"/>
                  <a:pt x="1661160" y="3022501"/>
                </a:cubicBezTo>
                <a:cubicBezTo>
                  <a:pt x="1264738" y="2950424"/>
                  <a:pt x="1665091" y="3046128"/>
                  <a:pt x="1402080" y="2931061"/>
                </a:cubicBezTo>
                <a:cubicBezTo>
                  <a:pt x="1353490" y="2909803"/>
                  <a:pt x="1299340" y="2903963"/>
                  <a:pt x="1249680" y="2885341"/>
                </a:cubicBezTo>
                <a:cubicBezTo>
                  <a:pt x="1136618" y="2842943"/>
                  <a:pt x="1028954" y="2786366"/>
                  <a:pt x="914400" y="2748181"/>
                </a:cubicBezTo>
                <a:lnTo>
                  <a:pt x="868680" y="2732941"/>
                </a:lnTo>
                <a:cubicBezTo>
                  <a:pt x="833120" y="2702461"/>
                  <a:pt x="800508" y="2668160"/>
                  <a:pt x="762000" y="2641501"/>
                </a:cubicBezTo>
                <a:cubicBezTo>
                  <a:pt x="733982" y="2622104"/>
                  <a:pt x="700629" y="2611818"/>
                  <a:pt x="670560" y="2595781"/>
                </a:cubicBezTo>
                <a:cubicBezTo>
                  <a:pt x="502557" y="2506179"/>
                  <a:pt x="588178" y="2537840"/>
                  <a:pt x="487680" y="2504341"/>
                </a:cubicBezTo>
                <a:lnTo>
                  <a:pt x="381000" y="2397661"/>
                </a:lnTo>
                <a:cubicBezTo>
                  <a:pt x="361656" y="2378317"/>
                  <a:pt x="363806" y="2345375"/>
                  <a:pt x="350520" y="2321461"/>
                </a:cubicBezTo>
                <a:cubicBezTo>
                  <a:pt x="338185" y="2299257"/>
                  <a:pt x="320040" y="2280821"/>
                  <a:pt x="304800" y="2260501"/>
                </a:cubicBezTo>
                <a:cubicBezTo>
                  <a:pt x="262652" y="2134056"/>
                  <a:pt x="258520" y="2106981"/>
                  <a:pt x="198120" y="1986181"/>
                </a:cubicBezTo>
                <a:cubicBezTo>
                  <a:pt x="184873" y="1959687"/>
                  <a:pt x="168099" y="1935100"/>
                  <a:pt x="152400" y="1909981"/>
                </a:cubicBezTo>
                <a:cubicBezTo>
                  <a:pt x="142692" y="1894449"/>
                  <a:pt x="131628" y="1879793"/>
                  <a:pt x="121920" y="1864261"/>
                </a:cubicBezTo>
                <a:cubicBezTo>
                  <a:pt x="90093" y="1813337"/>
                  <a:pt x="61372" y="1770555"/>
                  <a:pt x="45720" y="1711861"/>
                </a:cubicBezTo>
                <a:cubicBezTo>
                  <a:pt x="29480" y="1650961"/>
                  <a:pt x="11649" y="1537913"/>
                  <a:pt x="0" y="1468021"/>
                </a:cubicBezTo>
                <a:cubicBezTo>
                  <a:pt x="5080" y="1356261"/>
                  <a:pt x="8858" y="1244434"/>
                  <a:pt x="15240" y="1132741"/>
                </a:cubicBezTo>
                <a:cubicBezTo>
                  <a:pt x="19019" y="1066614"/>
                  <a:pt x="21113" y="1000190"/>
                  <a:pt x="30480" y="934621"/>
                </a:cubicBezTo>
                <a:lnTo>
                  <a:pt x="76200" y="751741"/>
                </a:lnTo>
                <a:cubicBezTo>
                  <a:pt x="81427" y="730832"/>
                  <a:pt x="106680" y="721261"/>
                  <a:pt x="121920" y="706021"/>
                </a:cubicBezTo>
                <a:cubicBezTo>
                  <a:pt x="127000" y="675541"/>
                  <a:pt x="127388" y="643896"/>
                  <a:pt x="137160" y="614581"/>
                </a:cubicBezTo>
                <a:cubicBezTo>
                  <a:pt x="147936" y="582252"/>
                  <a:pt x="165020" y="552164"/>
                  <a:pt x="182880" y="523141"/>
                </a:cubicBezTo>
                <a:cubicBezTo>
                  <a:pt x="222571" y="458643"/>
                  <a:pt x="263171" y="404245"/>
                  <a:pt x="320040" y="355501"/>
                </a:cubicBezTo>
                <a:cubicBezTo>
                  <a:pt x="333947" y="343581"/>
                  <a:pt x="351689" y="336747"/>
                  <a:pt x="365760" y="325021"/>
                </a:cubicBezTo>
                <a:cubicBezTo>
                  <a:pt x="382317" y="311223"/>
                  <a:pt x="394050" y="291978"/>
                  <a:pt x="411480" y="279301"/>
                </a:cubicBezTo>
                <a:cubicBezTo>
                  <a:pt x="450238" y="251113"/>
                  <a:pt x="488903" y="220900"/>
                  <a:pt x="533400" y="203101"/>
                </a:cubicBezTo>
                <a:cubicBezTo>
                  <a:pt x="558800" y="192941"/>
                  <a:pt x="586142" y="186696"/>
                  <a:pt x="609600" y="172621"/>
                </a:cubicBezTo>
                <a:cubicBezTo>
                  <a:pt x="764902" y="79440"/>
                  <a:pt x="622071" y="132904"/>
                  <a:pt x="731520" y="96421"/>
                </a:cubicBezTo>
                <a:cubicBezTo>
                  <a:pt x="746760" y="86261"/>
                  <a:pt x="759517" y="70564"/>
                  <a:pt x="777240" y="65941"/>
                </a:cubicBezTo>
                <a:cubicBezTo>
                  <a:pt x="1030015" y="0"/>
                  <a:pt x="997287" y="4981"/>
                  <a:pt x="1158240" y="4981"/>
                </a:cubicBezTo>
              </a:path>
            </a:pathLst>
          </a:custGeom>
          <a:ln w="38100">
            <a:solidFill>
              <a:schemeClr val="accent1">
                <a:lumMod val="75000"/>
              </a:schemeClr>
            </a:solidFill>
          </a:ln>
          <a:effectLst>
            <a:softEdge rad="317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углом 16"/>
          <p:cNvSpPr/>
          <p:nvPr/>
        </p:nvSpPr>
        <p:spPr>
          <a:xfrm>
            <a:off x="1005840" y="3078480"/>
            <a:ext cx="514202" cy="32766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углом вверх 18"/>
          <p:cNvSpPr/>
          <p:nvPr/>
        </p:nvSpPr>
        <p:spPr>
          <a:xfrm>
            <a:off x="1005840" y="6127668"/>
            <a:ext cx="8260080" cy="227412"/>
          </a:xfrm>
          <a:prstGeom prst="bentUpArrow">
            <a:avLst>
              <a:gd name="adj1" fmla="val 25000"/>
              <a:gd name="adj2" fmla="val 25000"/>
              <a:gd name="adj3" fmla="val 0"/>
            </a:avLst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1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140</TotalTime>
  <Words>221</Words>
  <Application>Microsoft Office PowerPoint</Application>
  <PresentationFormat>Произвольный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Система организации сопровождения образовательной деятельности детей с ОВЗ в ДО</vt:lpstr>
      <vt:lpstr>Слайд 2</vt:lpstr>
      <vt:lpstr>Ресурсный Центр Школа 1391                ППк Школа 1391</vt:lpstr>
      <vt:lpstr>Слайд 4</vt:lpstr>
      <vt:lpstr>Документооборот</vt:lpstr>
      <vt:lpstr>ДО схема реализации  сопровождения образования воспитанника с ОВЗ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ДО-2</dc:creator>
  <cp:lastModifiedBy>user</cp:lastModifiedBy>
  <cp:revision>21</cp:revision>
  <dcterms:created xsi:type="dcterms:W3CDTF">2016-12-27T08:34:01Z</dcterms:created>
  <dcterms:modified xsi:type="dcterms:W3CDTF">2018-11-05T16:32:38Z</dcterms:modified>
</cp:coreProperties>
</file>