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6" r:id="rId2"/>
    <p:sldId id="267" r:id="rId3"/>
    <p:sldId id="257" r:id="rId4"/>
    <p:sldId id="259" r:id="rId5"/>
    <p:sldId id="258" r:id="rId6"/>
    <p:sldId id="260" r:id="rId7"/>
    <p:sldId id="261" r:id="rId8"/>
    <p:sldId id="262" r:id="rId9"/>
    <p:sldId id="263" r:id="rId10"/>
    <p:sldId id="264" r:id="rId11"/>
    <p:sldId id="269" r:id="rId12"/>
    <p:sldId id="266" r:id="rId13"/>
    <p:sldId id="265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05.11.2018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05.11.2018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05.11.2018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05.11.2018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86314" y="4929198"/>
            <a:ext cx="3976686" cy="1357322"/>
          </a:xfrm>
        </p:spPr>
        <p:txBody>
          <a:bodyPr/>
          <a:lstStyle/>
          <a:p>
            <a:pPr algn="r"/>
            <a:r>
              <a:rPr lang="ru-RU" sz="1800" dirty="0" smtClean="0">
                <a:solidFill>
                  <a:schemeClr val="tx1">
                    <a:lumMod val="10000"/>
                  </a:schemeClr>
                </a:solidFill>
              </a:rPr>
              <a:t>Подготовила </a:t>
            </a:r>
          </a:p>
          <a:p>
            <a:pPr algn="r"/>
            <a:r>
              <a:rPr lang="ru-RU" sz="1800" dirty="0" smtClean="0">
                <a:solidFill>
                  <a:schemeClr val="tx1">
                    <a:lumMod val="10000"/>
                  </a:schemeClr>
                </a:solidFill>
              </a:rPr>
              <a:t>Учитель начальных классов Хлыстовского филиала МБОУ </a:t>
            </a:r>
            <a:r>
              <a:rPr lang="ru-RU" sz="1800" dirty="0" err="1" smtClean="0">
                <a:solidFill>
                  <a:schemeClr val="tx1">
                    <a:lumMod val="10000"/>
                  </a:schemeClr>
                </a:solidFill>
              </a:rPr>
              <a:t>Большекуликовской</a:t>
            </a:r>
            <a:r>
              <a:rPr lang="ru-RU" sz="1800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ru-RU" sz="1800" dirty="0" err="1" smtClean="0">
                <a:solidFill>
                  <a:schemeClr val="tx1">
                    <a:lumMod val="10000"/>
                  </a:schemeClr>
                </a:solidFill>
              </a:rPr>
              <a:t>СОШСкороходова</a:t>
            </a:r>
            <a:r>
              <a:rPr lang="ru-RU" sz="1800" dirty="0" smtClean="0">
                <a:solidFill>
                  <a:schemeClr val="tx1">
                    <a:lumMod val="10000"/>
                  </a:schemeClr>
                </a:solidFill>
              </a:rPr>
              <a:t> С.П.</a:t>
            </a:r>
            <a:endParaRPr lang="ru-RU" sz="1800" dirty="0">
              <a:solidFill>
                <a:schemeClr val="tx1">
                  <a:lumMod val="10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85852" y="357166"/>
            <a:ext cx="6429420" cy="1571636"/>
          </a:xfrm>
          <a:solidFill>
            <a:srgbClr val="FF0000"/>
          </a:solidFill>
        </p:spPr>
        <p:txBody>
          <a:bodyPr/>
          <a:lstStyle/>
          <a:p>
            <a:r>
              <a:rPr lang="ru-RU" dirty="0" smtClean="0"/>
              <a:t>Презентация о Зое </a:t>
            </a:r>
            <a:br>
              <a:rPr lang="ru-RU" dirty="0" smtClean="0"/>
            </a:br>
            <a:r>
              <a:rPr lang="ru-RU" dirty="0" smtClean="0"/>
              <a:t>Космодемьянской</a:t>
            </a:r>
            <a:endParaRPr lang="ru-RU" dirty="0"/>
          </a:p>
        </p:txBody>
      </p:sp>
      <p:pic>
        <p:nvPicPr>
          <p:cNvPr id="7" name="Picture 2" descr="http://img.dni.ru/binaries/v2_articlepic/2326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488" y="2071678"/>
            <a:ext cx="3429024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71472" y="5357826"/>
            <a:ext cx="8115328" cy="738174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chemeClr val="tx1">
                    <a:lumMod val="10000"/>
                  </a:schemeClr>
                </a:solidFill>
              </a:rPr>
              <a:t>Памятник возле московской школы № 201</a:t>
            </a:r>
            <a:endParaRPr lang="ru-RU" dirty="0">
              <a:solidFill>
                <a:schemeClr val="tx1">
                  <a:lumMod val="1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 flipH="1">
            <a:off x="2357422" y="424628"/>
            <a:ext cx="3643338" cy="49700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71472" y="5214950"/>
            <a:ext cx="8115328" cy="881050"/>
          </a:xfrm>
        </p:spPr>
        <p:txBody>
          <a:bodyPr>
            <a:normAutofit fontScale="85000" lnSpcReduction="10000"/>
          </a:bodyPr>
          <a:lstStyle/>
          <a:p>
            <a:pPr algn="ctr"/>
            <a:r>
              <a:rPr lang="ru-RU" sz="2800" b="1" dirty="0" smtClean="0">
                <a:solidFill>
                  <a:schemeClr val="tx1">
                    <a:lumMod val="10000"/>
                  </a:schemeClr>
                </a:solidFill>
              </a:rPr>
              <a:t>Памятник Зое Космодемьянской в деревне Петрищево. Мать Зои Л.Т. Космодемьянская у памятника дочери</a:t>
            </a:r>
            <a:endParaRPr lang="ru-RU" dirty="0">
              <a:solidFill>
                <a:schemeClr val="tx1">
                  <a:lumMod val="1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2571736" y="500042"/>
            <a:ext cx="4071966" cy="44057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500298" y="5357826"/>
            <a:ext cx="4071966" cy="738174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chemeClr val="tx1">
                    <a:lumMod val="10000"/>
                  </a:schemeClr>
                </a:solidFill>
              </a:rPr>
              <a:t>Памятник Зое в Тамбове</a:t>
            </a:r>
            <a:endParaRPr lang="ru-RU" dirty="0">
              <a:solidFill>
                <a:schemeClr val="tx1">
                  <a:lumMod val="1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://tambov-hotels.com/img/tambov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12" y="428604"/>
            <a:ext cx="3429024" cy="48577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857232"/>
            <a:ext cx="3114668" cy="5238768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4400" dirty="0" smtClean="0">
              <a:solidFill>
                <a:schemeClr val="tx1">
                  <a:lumMod val="1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http://www.bestreferat.ru/images/paper/70/00/7150070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2285992"/>
            <a:ext cx="2562228" cy="2500330"/>
          </a:xfrm>
          <a:prstGeom prst="rect">
            <a:avLst/>
          </a:prstGeom>
          <a:noFill/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143372" y="285728"/>
          <a:ext cx="3786214" cy="624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86214"/>
              </a:tblGrid>
              <a:tr h="6129326">
                <a:tc>
                  <a:txBody>
                    <a:bodyPr/>
                    <a:lstStyle/>
                    <a:p>
                      <a:r>
                        <a:rPr kumimoji="0" lang="ru-RU" sz="1800" b="1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kumimoji="0" lang="ru-RU" sz="1400" b="1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И сегодня </a:t>
                      </a:r>
                      <a:r>
                        <a:rPr kumimoji="0" lang="ru-RU" sz="1800" b="1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400" b="1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рядом  с  нами  Зоя</a:t>
                      </a:r>
                      <a:endParaRPr kumimoji="0" lang="ru-RU" sz="1400" b="0" i="0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400" b="1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kumimoji="0" lang="ru-RU" sz="1400" b="0" i="0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4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Женственною, хрупкою,</a:t>
                      </a:r>
                    </a:p>
                    <a:p>
                      <a:r>
                        <a:rPr kumimoji="0" lang="ru-RU" sz="14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                                 но твердой</a:t>
                      </a:r>
                    </a:p>
                    <a:p>
                      <a:r>
                        <a:rPr kumimoji="0" lang="ru-RU" sz="14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Героиня замерла в веках,</a:t>
                      </a:r>
                    </a:p>
                    <a:p>
                      <a:r>
                        <a:rPr kumimoji="0" lang="ru-RU" sz="14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В партизанской стеганке потертой,</a:t>
                      </a:r>
                    </a:p>
                    <a:p>
                      <a:r>
                        <a:rPr kumimoji="0" lang="ru-RU" sz="14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В стоптанных солдатских башмаках.</a:t>
                      </a:r>
                    </a:p>
                    <a:p>
                      <a:r>
                        <a:rPr kumimoji="0" lang="ru-RU" sz="14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Над винтовкой  -</a:t>
                      </a:r>
                    </a:p>
                    <a:p>
                      <a:r>
                        <a:rPr kumimoji="0" lang="ru-RU" sz="14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                        небо </a:t>
                      </a:r>
                      <a:r>
                        <a:rPr kumimoji="0" lang="ru-RU" sz="1400" b="0" i="0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голубое</a:t>
                      </a:r>
                      <a:r>
                        <a:rPr kumimoji="0" lang="ru-RU" sz="14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</a:p>
                    <a:p>
                      <a:r>
                        <a:rPr kumimoji="0" lang="ru-RU" sz="14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За спиною  -</a:t>
                      </a:r>
                    </a:p>
                    <a:p>
                      <a:r>
                        <a:rPr kumimoji="0" lang="ru-RU" sz="14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                  яблони в цвету.</a:t>
                      </a:r>
                    </a:p>
                    <a:p>
                      <a:r>
                        <a:rPr kumimoji="0" lang="ru-RU" sz="14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И сегодня рядом с нами Зоя</a:t>
                      </a:r>
                    </a:p>
                    <a:p>
                      <a:r>
                        <a:rPr kumimoji="0" lang="ru-RU" sz="14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На бессменном бронзовом посту.</a:t>
                      </a:r>
                    </a:p>
                    <a:p>
                      <a:r>
                        <a:rPr kumimoji="0" lang="ru-RU" sz="14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А вокруг  -  </a:t>
                      </a:r>
                      <a:r>
                        <a:rPr kumimoji="0" lang="ru-RU" sz="1400" b="0" i="0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Тамбовщина</a:t>
                      </a:r>
                      <a:r>
                        <a:rPr kumimoji="0" lang="ru-RU" sz="14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</a:p>
                    <a:p>
                      <a:r>
                        <a:rPr kumimoji="0" lang="ru-RU" sz="14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                                   Россия,</a:t>
                      </a:r>
                    </a:p>
                    <a:p>
                      <a:r>
                        <a:rPr kumimoji="0" lang="ru-RU" sz="14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Добрый взгляд родимой стороны,</a:t>
                      </a:r>
                    </a:p>
                    <a:p>
                      <a:r>
                        <a:rPr kumimoji="0" lang="ru-RU" sz="14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Юные ровесники,</a:t>
                      </a:r>
                    </a:p>
                    <a:p>
                      <a:r>
                        <a:rPr kumimoji="0" lang="ru-RU" sz="14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                        живые,</a:t>
                      </a:r>
                    </a:p>
                    <a:p>
                      <a:r>
                        <a:rPr kumimoji="0" lang="ru-RU" sz="14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Никогда не знавшие войны...</a:t>
                      </a:r>
                    </a:p>
                    <a:p>
                      <a:r>
                        <a:rPr kumimoji="0" lang="ru-RU" sz="14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Власти нет над памятью людскою!</a:t>
                      </a:r>
                    </a:p>
                    <a:p>
                      <a:r>
                        <a:rPr kumimoji="0" lang="ru-RU" sz="14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Сколько новых весен ни пройдет,</a:t>
                      </a:r>
                    </a:p>
                    <a:p>
                      <a:r>
                        <a:rPr kumimoji="0" lang="ru-RU" sz="14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В тихом сквере</a:t>
                      </a:r>
                    </a:p>
                    <a:p>
                      <a:r>
                        <a:rPr kumimoji="0" lang="ru-RU" sz="14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                     к памятнику Зое</a:t>
                      </a:r>
                    </a:p>
                    <a:p>
                      <a:r>
                        <a:rPr kumimoji="0" lang="ru-RU" sz="14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Юности тропа не зарастет.</a:t>
                      </a:r>
                    </a:p>
                    <a:p>
                      <a:r>
                        <a:rPr kumimoji="0" lang="ru-RU" sz="14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kumimoji="0" lang="ru-RU" sz="1400" b="1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Виктор </a:t>
                      </a:r>
                      <a:r>
                        <a:rPr kumimoji="0" lang="ru-RU" sz="1400" b="1" i="0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Острижный</a:t>
                      </a:r>
                      <a:r>
                        <a:rPr kumimoji="0" lang="ru-RU" sz="1400" b="1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kumimoji="0" lang="ru-RU" sz="1400" b="0" i="0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dirty="0" smtClean="0"/>
                        <a:t/>
                      </a:r>
                      <a:br>
                        <a:rPr lang="ru-RU" dirty="0" smtClean="0"/>
                      </a:b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457200" y="5000636"/>
            <a:ext cx="8305800" cy="1500198"/>
          </a:xfrm>
        </p:spPr>
        <p:txBody>
          <a:bodyPr/>
          <a:lstStyle/>
          <a:p>
            <a:r>
              <a:rPr lang="ru-RU" dirty="0" smtClean="0">
                <a:solidFill>
                  <a:schemeClr val="tx1">
                    <a:lumMod val="10000"/>
                  </a:schemeClr>
                </a:solidFill>
              </a:rPr>
              <a:t>Зоя Космодемьянская – первая девушка в СССР, которая удостоилась самый высокой государственной награды – Герой Советского Союза, за свои весомые заслуги перед Родиной.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>
              <a:solidFill>
                <a:schemeClr val="tx1">
                  <a:lumMod val="10000"/>
                </a:schemeClr>
              </a:solidFill>
            </a:endParaRPr>
          </a:p>
        </p:txBody>
      </p:sp>
      <p:pic>
        <p:nvPicPr>
          <p:cNvPr id="26625" name="Picture 1" descr="C:\Users\user\Desktop\945380_origin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357166"/>
            <a:ext cx="6643704" cy="44291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67396"/>
          </a:xfrm>
        </p:spPr>
        <p:txBody>
          <a:bodyPr/>
          <a:lstStyle/>
          <a:p>
            <a:r>
              <a:rPr lang="ru-RU" dirty="0" smtClean="0">
                <a:solidFill>
                  <a:schemeClr val="tx1">
                    <a:lumMod val="10000"/>
                  </a:schemeClr>
                </a:solidFill>
              </a:rPr>
              <a:t>Зоя родилась 13 сентября 1923 года в одном из небольших сел, что в Тамбовской области, в семье священника. У Зои был младший брат – Александр.  В 1930г. Космодемьянские перебрались в Москву, мать (Любовь Тимофеевна) работала учителем в школе, отец (Анатолий Петрович) устроился в </a:t>
            </a:r>
            <a:r>
              <a:rPr lang="ru-RU" dirty="0" err="1" smtClean="0">
                <a:solidFill>
                  <a:schemeClr val="tx1">
                    <a:lumMod val="10000"/>
                  </a:schemeClr>
                </a:solidFill>
              </a:rPr>
              <a:t>Тимирязевскую</a:t>
            </a:r>
            <a:r>
              <a:rPr lang="ru-RU" dirty="0" smtClean="0">
                <a:solidFill>
                  <a:schemeClr val="tx1">
                    <a:lumMod val="10000"/>
                  </a:schemeClr>
                </a:solidFill>
              </a:rPr>
              <a:t> Академию. Казалось бы, жизнь налаживается, но в 1933г умирает отец.</a:t>
            </a:r>
          </a:p>
          <a:p>
            <a:endParaRPr lang="ru-RU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3339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3174" y="3929066"/>
            <a:ext cx="4143404" cy="2551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357686" y="500042"/>
            <a:ext cx="4157634" cy="5857916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chemeClr val="tx1">
                    <a:lumMod val="10000"/>
                  </a:schemeClr>
                </a:solidFill>
              </a:rPr>
              <a:t>Незадолго до того, 17 ноября 1941г., И.Сталин подписал приказ « разрушать и сжигать дотла все населённые пункты в тылу немецких войск» на глубину до 40-60 км. Зоя была принята в такой отряд. Именно Зое принадлежат слова, которые она успела выкрикнуть уже находясь на эшафоте своим палачам: "Всех не перевешаете, нас двести миллионов! За меня отомстят товарищи! Советский Союз победит!". Эти слова потом стали крылатыми в армии и народе.</a:t>
            </a:r>
            <a:endParaRPr lang="ru-RU" dirty="0">
              <a:solidFill>
                <a:schemeClr val="tx1">
                  <a:lumMod val="10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4140200" y="3972416"/>
            <a:ext cx="2432547" cy="288558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218" name="Picture 2" descr="В свой смертный час отважная партизанка презрительным взглядом окинул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1453" y="1142984"/>
            <a:ext cx="3906233" cy="44291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786182" y="714356"/>
            <a:ext cx="4900618" cy="5381644"/>
          </a:xfrm>
        </p:spPr>
        <p:txBody>
          <a:bodyPr>
            <a:normAutofit fontScale="92500"/>
          </a:bodyPr>
          <a:lstStyle/>
          <a:p>
            <a:r>
              <a:rPr lang="ru-RU" dirty="0" smtClean="0">
                <a:solidFill>
                  <a:schemeClr val="tx1">
                    <a:lumMod val="10000"/>
                  </a:schemeClr>
                </a:solidFill>
              </a:rPr>
              <a:t>Московская школьница Зоя Космодемьянская добровольно поступила в разведшколу в поселке </a:t>
            </a:r>
            <a:r>
              <a:rPr lang="ru-RU" dirty="0" err="1" smtClean="0">
                <a:solidFill>
                  <a:schemeClr val="tx1">
                    <a:lumMod val="10000"/>
                  </a:schemeClr>
                </a:solidFill>
              </a:rPr>
              <a:t>Кунцево</a:t>
            </a:r>
            <a:r>
              <a:rPr lang="ru-RU" dirty="0" smtClean="0">
                <a:solidFill>
                  <a:schemeClr val="tx1">
                    <a:lumMod val="10000"/>
                  </a:schemeClr>
                </a:solidFill>
              </a:rPr>
              <a:t> (ныне - район Москвы), где готовили диверсантов для действий в тылу немецко-фашистских войск, подошедших к стенам столицы. Зоя была дочерью «врага народа», поэтому её довольно долго не брали на фронт, куда она добровольно стремилась попасть. Наконец, в ноябре 1941 г. ей удалось добиться своего.</a:t>
            </a:r>
            <a:endParaRPr lang="ru-RU" dirty="0">
              <a:solidFill>
                <a:schemeClr val="tx1">
                  <a:lumMod val="10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428736"/>
            <a:ext cx="2713068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143240" y="714356"/>
            <a:ext cx="5543560" cy="5929354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solidFill>
                  <a:schemeClr val="tx1">
                    <a:lumMod val="10000"/>
                  </a:schemeClr>
                </a:solidFill>
              </a:rPr>
              <a:t>Недавно стало известно, что предал Зою "свой", парень из ее партизанской группы. Они пришли к Петрищеву втроем и разошлись по разным концам деревни с задачей поджечь немецкий штаб, конюшни, дома, где согревались, спасаясь от русской стужи, захватчики. Парня поймали сразу же, и он сообщил немцам о Зое и о третьем товарище (ему посчастливилось уйти). Немцы без труда </a:t>
            </a:r>
            <a:r>
              <a:rPr lang="ru-RU" dirty="0" err="1" smtClean="0">
                <a:solidFill>
                  <a:schemeClr val="tx1">
                    <a:lumMod val="10000"/>
                  </a:schemeClr>
                </a:solidFill>
              </a:rPr>
              <a:t>перевербовали</a:t>
            </a:r>
            <a:r>
              <a:rPr lang="ru-RU" dirty="0" smtClean="0">
                <a:solidFill>
                  <a:schemeClr val="tx1">
                    <a:lumMod val="10000"/>
                  </a:schemeClr>
                </a:solidFill>
              </a:rPr>
              <a:t> "советского партизана" в свои агенты. Парень этот, позже был заброшен обратно, в советский тыл, но органы контрразведки быстро его "расшифровали". Предателя обстоятельно допросили, в результате чего и стали известны подробности трагической Зоиной судьбы. Это он рассказал, как били немцы в течение двух часов девушку-подростка резиновыми дубинками, как она молчала, закусив до крови губы. По приговору военного трибунала этот парень родом тоже из Москвы был расстрелян. Без права на реабилитацию.</a:t>
            </a:r>
            <a:endParaRPr lang="ru-RU" dirty="0">
              <a:solidFill>
                <a:schemeClr val="tx1">
                  <a:lumMod val="10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071678"/>
            <a:ext cx="2595518" cy="317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329642" cy="3857652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solidFill>
                  <a:schemeClr val="tx1">
                    <a:lumMod val="10000"/>
                  </a:schemeClr>
                </a:solidFill>
              </a:rPr>
              <a:t>Тело юной партизанки больше месяца не разрешали снять с виселицы и захоронить, изуродовав его штыками. И только когда началось контрнаступление Советской Армии под Москвой, тело наскоро закопали. Об этой истории военный корреспондент газеты "Правда" Петр </a:t>
            </a:r>
            <a:r>
              <a:rPr lang="ru-RU" dirty="0" err="1" smtClean="0">
                <a:solidFill>
                  <a:schemeClr val="tx1">
                    <a:lumMod val="10000"/>
                  </a:schemeClr>
                </a:solidFill>
              </a:rPr>
              <a:t>Лидов</a:t>
            </a:r>
            <a:r>
              <a:rPr lang="ru-RU" dirty="0" smtClean="0">
                <a:solidFill>
                  <a:schemeClr val="tx1">
                    <a:lumMod val="10000"/>
                  </a:schemeClr>
                </a:solidFill>
              </a:rPr>
              <a:t> узнал случайно от деревенского старика. </a:t>
            </a:r>
            <a:r>
              <a:rPr lang="ru-RU" dirty="0" err="1" smtClean="0">
                <a:solidFill>
                  <a:schemeClr val="tx1">
                    <a:lumMod val="10000"/>
                  </a:schemeClr>
                </a:solidFill>
              </a:rPr>
              <a:t>Лидов</a:t>
            </a:r>
            <a:r>
              <a:rPr lang="ru-RU" dirty="0" smtClean="0">
                <a:solidFill>
                  <a:schemeClr val="tx1">
                    <a:lumMod val="10000"/>
                  </a:schemeClr>
                </a:solidFill>
              </a:rPr>
              <a:t> отправился в Петрищево. И был потрясен услышанным. Хозяйка избы, в которой пытали партизанку, сообщила, что та родом из Москвы, назвалась Таней, (Зоя не пожелала открыть врагу даже своего настоящего имени.) А назвала себя Таней, поскольку восхищалась героиней гражданской войны в России Таней Соломахиной, замученной белогвардейцами, но не выдавшей своих товарищей.</a:t>
            </a:r>
            <a:endParaRPr lang="ru-RU" dirty="0">
              <a:solidFill>
                <a:schemeClr val="tx1">
                  <a:lumMod val="10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2786050" y="4357694"/>
            <a:ext cx="3503538" cy="214629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929190" y="214290"/>
            <a:ext cx="3757610" cy="6215106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tx1">
                    <a:lumMod val="10000"/>
                  </a:schemeClr>
                </a:solidFill>
              </a:rPr>
              <a:t>24 января 1942 года могила с телом Зои была вскрыта, однако опознать казненную не смогли. </a:t>
            </a:r>
            <a:r>
              <a:rPr lang="ru-RU" dirty="0" err="1" smtClean="0">
                <a:solidFill>
                  <a:schemeClr val="tx1">
                    <a:lumMod val="10000"/>
                  </a:schemeClr>
                </a:solidFill>
              </a:rPr>
              <a:t>Лидов</a:t>
            </a:r>
            <a:r>
              <a:rPr lang="ru-RU" dirty="0" smtClean="0">
                <a:solidFill>
                  <a:schemeClr val="tx1">
                    <a:lumMod val="10000"/>
                  </a:schemeClr>
                </a:solidFill>
              </a:rPr>
              <a:t> решил, что неважно, кто именно совершил подвиг, и 27 января в "Правде" появился очерк "Таня" с фотографией под текстом. Очерк перепечатали многие советские газеты, но кто такая Таня, долго оставалось неизвестным.</a:t>
            </a:r>
            <a:endParaRPr lang="ru-RU" dirty="0">
              <a:solidFill>
                <a:schemeClr val="tx1">
                  <a:lumMod val="10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img21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642918"/>
            <a:ext cx="3786214" cy="54568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>
                    <a:lumMod val="10000"/>
                  </a:schemeClr>
                </a:solidFill>
              </a:rPr>
              <a:t>Однажды в комсомольскую организацию Тимирязевского района Москвы пришел взволнованный паренек, Александр Космодемьянский. Он утверждал, что на снимке в газете его сестра - Зоя, ученица 201-ой московской школы. Так стало известно настоящее имя юной героини. Александр Космодемьянский тоже ушел на фронт и, как и его старшая сестра, посмертно получил звание Героя Советского Союза, пав в боях под Кенигсбергом (ныне город Калининград на самом западе России) в самом конце войны.</a:t>
            </a:r>
            <a:endParaRPr lang="ru-RU" dirty="0">
              <a:solidFill>
                <a:schemeClr val="tx1">
                  <a:lumMod val="1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Другая 2">
      <a:dk1>
        <a:srgbClr val="7FD13B"/>
      </a:dk1>
      <a:lt1>
        <a:srgbClr val="A7D6FF"/>
      </a:lt1>
      <a:dk2>
        <a:srgbClr val="51D9FF"/>
      </a:dk2>
      <a:lt2>
        <a:srgbClr val="D6ECFF"/>
      </a:lt2>
      <a:accent1>
        <a:srgbClr val="425EA9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94</TotalTime>
  <Words>648</Words>
  <Application>Microsoft Office PowerPoint</Application>
  <PresentationFormat>Экран (4:3)</PresentationFormat>
  <Paragraphs>41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Бумажная</vt:lpstr>
      <vt:lpstr>Презентация о Зое  Космодемьянской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Скороходова</cp:lastModifiedBy>
  <cp:revision>13</cp:revision>
  <dcterms:created xsi:type="dcterms:W3CDTF">2017-12-29T15:12:47Z</dcterms:created>
  <dcterms:modified xsi:type="dcterms:W3CDTF">2018-11-05T19:40:27Z</dcterms:modified>
</cp:coreProperties>
</file>