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  <a:srgbClr val="FF9933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82CBC-FA86-4FF4-A6EB-EB570086A548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71FD3-2F41-4469-9E68-94A1604A6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1%80%D0%B0%D0%BD%D1%86%D1%83%D0%B7%D1%81%D0%BA%D0%B8%D0%B9_%D1%8F%D0%B7%D1%8B%D0%BA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EI\&#1052;&#1086;&#1080;%20&#1076;&#1086;&#1082;&#1091;&#1084;&#1077;&#1085;&#1090;&#1099;\Downloads\Grigorij_Gladkov_-_O_kartinah_Esli_vidish_na_kartine_(iPlayer.fm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ru.wikipedia.org/wiki/%D0%98%D0%B7%D0%BE%D0%B1%D1%80%D0%B0%D0%B7%D0%B8%D1%82%D0%B5%D0%BB%D1%8C%D0%BD%D1%8B%D0%B5_%D0%B8%D1%81%D0%BA%D1%83%D1%81%D1%81%D1%82%D0%B2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Сочинение по картине И.С.Остроухова </a:t>
            </a:r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ru-RU" b="1" dirty="0" smtClean="0">
                <a:solidFill>
                  <a:srgbClr val="C00000"/>
                </a:solidFill>
              </a:rPr>
              <a:t>Золотая осень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929718" cy="37814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Сочинение- это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1.Создание литературного, художественного, научного, музыкального произведения.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2. Вид письменной школьной работы – изложение свои мыслей, заданий на заданную тему.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Сочинение по картине И.С.Остроухова </a:t>
            </a:r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ru-RU" b="1" dirty="0" smtClean="0">
                <a:solidFill>
                  <a:srgbClr val="C00000"/>
                </a:solidFill>
              </a:rPr>
              <a:t>Золотая осень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endParaRPr lang="ru-RU" dirty="0"/>
          </a:p>
        </p:txBody>
      </p:sp>
      <p:pic>
        <p:nvPicPr>
          <p:cNvPr id="4" name="Содержимое 3" descr="serov-the-artist-ilya-ostroukhov-1902-artfo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85926"/>
            <a:ext cx="3886671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643438" y="1643050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Русский художник, пейзажист 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Илья Семёнович Остроухов</a:t>
            </a:r>
          </a:p>
          <a:p>
            <a:pPr algn="ctr"/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4000504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1858—1929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Пейзажист- художник, рисующий пейзажи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4525963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Пейза́ж</a:t>
            </a:r>
            <a:r>
              <a:rPr lang="ru-RU" sz="2800" dirty="0"/>
              <a:t> (</a:t>
            </a:r>
            <a:r>
              <a:rPr lang="ru-RU" sz="2800" dirty="0">
                <a:hlinkClick r:id="rId3" tooltip="Французский язык"/>
              </a:rPr>
              <a:t>фр.</a:t>
            </a:r>
            <a:r>
              <a:rPr lang="ru-RU" sz="2800" dirty="0"/>
              <a:t> </a:t>
            </a:r>
            <a:r>
              <a:rPr lang="ru-RU" sz="2800" i="1" dirty="0" err="1"/>
              <a:t>Paysage</a:t>
            </a:r>
            <a:r>
              <a:rPr lang="ru-RU" sz="2800" dirty="0"/>
              <a:t>, от </a:t>
            </a:r>
            <a:r>
              <a:rPr lang="ru-RU" sz="2800" dirty="0" err="1"/>
              <a:t>pays</a:t>
            </a:r>
            <a:r>
              <a:rPr lang="ru-RU" sz="2800" dirty="0"/>
              <a:t> — страна, местность) — жанр </a:t>
            </a:r>
            <a:r>
              <a:rPr lang="ru-RU" sz="2800" dirty="0">
                <a:hlinkClick r:id="rId4" tooltip="Изобразительные искусства"/>
              </a:rPr>
              <a:t>изобразительного искусства</a:t>
            </a:r>
            <a:r>
              <a:rPr lang="ru-RU" sz="2800" dirty="0"/>
              <a:t> </a:t>
            </a:r>
            <a:r>
              <a:rPr lang="ru-RU" sz="2800" dirty="0" smtClean="0"/>
              <a:t>, </a:t>
            </a:r>
            <a:r>
              <a:rPr lang="ru-RU" sz="2800" dirty="0"/>
              <a:t>в котором основным предметом изображения является первозданная, либо в той или иной степени преображённая человеком природа.</a:t>
            </a:r>
          </a:p>
        </p:txBody>
      </p:sp>
      <p:pic>
        <p:nvPicPr>
          <p:cNvPr id="4" name="Рисунок 3" descr="8f87c90b394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546" y="3071810"/>
            <a:ext cx="4857784" cy="3558609"/>
          </a:xfrm>
          <a:prstGeom prst="rect">
            <a:avLst/>
          </a:prstGeom>
        </p:spPr>
      </p:pic>
      <p:pic>
        <p:nvPicPr>
          <p:cNvPr id="5" name="Grigorij_Gladkov_-_O_kartinah_Esli_vidish_na_kartin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0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Сочинение по картине И.С.Остроухова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“</a:t>
            </a:r>
            <a:r>
              <a:rPr lang="ru-RU" sz="2800" b="1" dirty="0" smtClean="0">
                <a:solidFill>
                  <a:srgbClr val="C00000"/>
                </a:solidFill>
              </a:rPr>
              <a:t>Золотая осень</a:t>
            </a:r>
            <a:r>
              <a:rPr lang="en-US" sz="2800" b="1" dirty="0" smtClean="0">
                <a:solidFill>
                  <a:srgbClr val="C00000"/>
                </a:solidFill>
              </a:rPr>
              <a:t>”</a:t>
            </a:r>
            <a:endParaRPr lang="ru-RU" sz="2800" dirty="0"/>
          </a:p>
        </p:txBody>
      </p:sp>
      <p:pic>
        <p:nvPicPr>
          <p:cNvPr id="4" name="Содержимое 3" descr="8f87c90b394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85794"/>
            <a:ext cx="8001056" cy="5861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объекты и явления природы изобразил на своей картине художник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Содержимое 3" descr="8f87c90b394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500174"/>
            <a:ext cx="7021335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 numCol="1"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Объекты живой природы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  <a:endParaRPr lang="ru-RU" b="1" dirty="0" smtClean="0">
              <a:solidFill>
                <a:srgbClr val="00B050"/>
              </a:solidFill>
            </a:endParaRPr>
          </a:p>
          <a:p>
            <a:pPr algn="ctr"/>
            <a:r>
              <a:rPr lang="ru-RU" dirty="0" smtClean="0"/>
              <a:t>Деревья</a:t>
            </a:r>
          </a:p>
          <a:p>
            <a:pPr algn="ctr"/>
            <a:r>
              <a:rPr lang="ru-RU" dirty="0" smtClean="0"/>
              <a:t> Листья</a:t>
            </a:r>
          </a:p>
          <a:p>
            <a:pPr algn="ctr"/>
            <a:r>
              <a:rPr lang="ru-RU" dirty="0" smtClean="0"/>
              <a:t>Трава</a:t>
            </a:r>
          </a:p>
          <a:p>
            <a:pPr algn="ctr"/>
            <a:r>
              <a:rPr lang="ru-RU" dirty="0" smtClean="0"/>
              <a:t>Сороки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Объекты неживой природы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/>
              <a:t>Небо</a:t>
            </a:r>
          </a:p>
          <a:p>
            <a:pPr algn="ctr">
              <a:buNone/>
            </a:pPr>
            <a:r>
              <a:rPr lang="ru-RU" dirty="0" smtClean="0"/>
              <a:t>тучи</a:t>
            </a:r>
          </a:p>
          <a:p>
            <a:pPr algn="ctr">
              <a:buNone/>
            </a:pPr>
            <a:r>
              <a:rPr lang="ru-RU" dirty="0"/>
              <a:t>л</a:t>
            </a:r>
            <a:r>
              <a:rPr lang="ru-RU" dirty="0" smtClean="0"/>
              <a:t>есная полянка</a:t>
            </a:r>
          </a:p>
          <a:p>
            <a:pPr algn="ctr">
              <a:buNone/>
            </a:pPr>
            <a:r>
              <a:rPr lang="ru-RU" dirty="0" smtClean="0"/>
              <a:t>тропинка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9933"/>
                </a:solidFill>
              </a:rPr>
              <a:t>Явление природы</a:t>
            </a:r>
          </a:p>
          <a:p>
            <a:pPr algn="ctr">
              <a:buNone/>
            </a:pPr>
            <a:r>
              <a:rPr lang="ru-RU" dirty="0" smtClean="0"/>
              <a:t>листопад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429684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Опорные слова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ярко- жёлтые, золотые, оранжевые листья, лесная полянка, яркие краски, красивый наряд, разноцветный ковёр, причудливые стволы, лесная тропинка, белобокие сороки.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1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Опорные вопросы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Почему художник назвал картину </a:t>
            </a:r>
            <a:r>
              <a:rPr lang="en-US" dirty="0" smtClean="0"/>
              <a:t>“</a:t>
            </a:r>
            <a:r>
              <a:rPr lang="ru-RU" dirty="0" smtClean="0"/>
              <a:t>Золотая осень</a:t>
            </a:r>
            <a:r>
              <a:rPr lang="en-US" dirty="0" smtClean="0"/>
              <a:t>”?</a:t>
            </a:r>
            <a:endParaRPr lang="ru-RU" dirty="0" smtClean="0"/>
          </a:p>
          <a:p>
            <a:r>
              <a:rPr lang="ru-RU" dirty="0" smtClean="0"/>
              <a:t>Какой период осени он изобразил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Какие краски использовал И.С.Остроухов для своей картины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Что привлекло ваше внимание в картине</a:t>
            </a:r>
            <a:r>
              <a:rPr lang="en-US" dirty="0" smtClean="0"/>
              <a:t>?</a:t>
            </a:r>
            <a:r>
              <a:rPr lang="ru-RU" dirty="0" smtClean="0"/>
              <a:t> Поделитесь своими впечатлениями.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164</Words>
  <Application>Microsoft Office PowerPoint</Application>
  <PresentationFormat>Экран (4:3)</PresentationFormat>
  <Paragraphs>33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Сочинение по картине И.С.Остроухова “Золотая осень”</vt:lpstr>
      <vt:lpstr>Сочинение по картине И.С.Остроухова “Золотая осень”</vt:lpstr>
      <vt:lpstr>Пейзажист- художник, рисующий пейзажи  </vt:lpstr>
      <vt:lpstr>Сочинение по картине И.С.Остроухова  “Золотая осень”</vt:lpstr>
      <vt:lpstr>Какие объекты и явления природы изобразил на своей картине художник?</vt:lpstr>
      <vt:lpstr>Слайд 6</vt:lpstr>
      <vt:lpstr>Опорные слова: ярко- жёлтые, золотые, оранжевые листья, лесная полянка, яркие краски, красивый наряд, разноцветный ковёр, причудливые стволы, лесная тропинка, белобокие сороки.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по картине И.С.Остроухова “Золотая осень”</dc:title>
  <dc:creator>SERGEI</dc:creator>
  <cp:lastModifiedBy>SERGEI</cp:lastModifiedBy>
  <cp:revision>7</cp:revision>
  <dcterms:created xsi:type="dcterms:W3CDTF">2013-09-22T12:19:44Z</dcterms:created>
  <dcterms:modified xsi:type="dcterms:W3CDTF">2013-09-22T13:25:31Z</dcterms:modified>
</cp:coreProperties>
</file>