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071546"/>
            <a:ext cx="6858000" cy="26432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Современные интерактивные технологии в реабилитации детей с ограниченными возможностями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5072074"/>
            <a:ext cx="3414714" cy="685808"/>
          </a:xfrm>
        </p:spPr>
        <p:txBody>
          <a:bodyPr>
            <a:normAutofit/>
          </a:bodyPr>
          <a:lstStyle/>
          <a:p>
            <a:r>
              <a:rPr lang="ru-RU" dirty="0" smtClean="0"/>
              <a:t>Автор Красных В.Н</a:t>
            </a:r>
            <a:endParaRPr lang="ru-RU" dirty="0"/>
          </a:p>
        </p:txBody>
      </p:sp>
      <p:pic>
        <p:nvPicPr>
          <p:cNvPr id="12290" name="Picture 2" descr="http://etru.ru/files/images/blog/logo_Spec-obraz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80928"/>
            <a:ext cx="4896544" cy="355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429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в коррекционной работе новых информационных технологий, основанных на применении компьютера, имеет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ряд преимуществ. Это и возможность создания игровой среды с учетом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коррекционных задач и разнообразие в подаче материала, и регулирование оптимального темпа прохождения каждым ребенком заданий, их сложности. Дети могут с завидной легкостью овладевать способами работы с различными электронными, компьютерными новинками.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428868"/>
            <a:ext cx="30718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сегодняшний день разработано множество программ для использования в работе логопеда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компьютерный тренажер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Дельфа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130». Он успешно применяется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формирования, коррекции и оценки некоторых аспектов правильного произношения.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357826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Компьютерный тренажер позволяет проводить работу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неговорящими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детьми, с детьми с умственной отсталостью, ДЦП, с детьми с проблемами в общении, адаптации.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uso.admsakhalin.ru/preodolenie/wp-content/uploads/2015/05/%D0%94%D1%8D%D0%BB%D1%8C%D1%84%D0%B0-142-%D0%B7%D0%B0%D0%BD%D1%8F%D1%82%D0%B8%D0%B5-%D0%BB%D0%BE%D0%B3%D0%BE%D0%BF%D0%B5%D0%B4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204864"/>
            <a:ext cx="4824536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Компьютерная программа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«Диагностика детско-родительских отношений». Это блок психологических тестов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 внутрисемейных взаимоотношений. Результаты теста обрабатываются компьютером.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14422"/>
            <a:ext cx="4286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биологически обратной связи «Лого Комфорт»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сочетает лечебно-оздоровительное 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коррекционное воздействие на ребенка.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428868"/>
            <a:ext cx="42148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БОС «Лого Комфорт» предназначен для профилактики и коррекции нарушений голоса и речи, совершенствования функции речи у взрослых и детей, обучения технике чтения лиц речевых профессий, предупреждения последствий стрессовых реакций, предупреждения заболеваний, связанных с высокими речевыми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психо-эмоциональными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нагрузками,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здоровления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организма и повышения адаптационных возможностей.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Данная технология может применяться при заикании,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rrcdi.ru/wp-content/uploads/2017/02/trenazhor-duhania-bor-300x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268760"/>
            <a:ext cx="3872126" cy="2520280"/>
          </a:xfrm>
          <a:prstGeom prst="rect">
            <a:avLst/>
          </a:prstGeom>
          <a:noFill/>
        </p:spPr>
      </p:pic>
      <p:pic>
        <p:nvPicPr>
          <p:cNvPr id="2052" name="Picture 4" descr="https://educat.samregion.ru/upload/iblock/0f2/0f2a14e19d46aa5f98a002759b2637f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933056"/>
            <a:ext cx="3888432" cy="25406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1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 при использовании интерактивных методов ребенок, в том числе и ребенок-инвалид, становится полноправным участником процесса восприятии, он находится в самостоятельном поиске для расширения своих возможностей. Активность педагога-психолога уступает место активности ребенка, а задачей специалиста становится создание условий для их инициативы. Применение интерактивных форм и методов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способствует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процессу активизации познавательной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missbagira.ru/images/bagira/2015/03/dsc_006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4464496" cy="2376264"/>
          </a:xfrm>
          <a:prstGeom prst="rect">
            <a:avLst/>
          </a:prstGeom>
          <a:noFill/>
        </p:spPr>
      </p:pic>
      <p:pic>
        <p:nvPicPr>
          <p:cNvPr id="1028" name="Picture 4" descr="http://newsprom.ru/i/n/023/194023/tn_194023_125142126c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420888"/>
            <a:ext cx="3672408" cy="23306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826675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Обеспечивает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взаимодействие, взаимообогащение. Результат реабилитации свидетельствует об эффективности интерактивной модели, при которой не только учитываются способности и возможности детей, но и осуществляется развитие их личности. Таким образом, интерактивные методики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это новые коррекционные 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подходы, новый образ методического мышления в реабилитации детей-инвалидов.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современном обществе использование мобильных,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интерактивных и беспроводных технологий стало явлением обыденным и даже одним из необходимых условий для успешного взаимодействия и развития.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35729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Высокий уровень детской инвалидности определяет социальную значимость проблемы реабилитации и ставит перед научными и практическими (реабилитационными) учреждениями задачи разработки форм и методов этой работы.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xn--e1akfich4c7c.xn--p1ai/up/photos/DSC_1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4572170" cy="3046209"/>
          </a:xfrm>
          <a:prstGeom prst="rect">
            <a:avLst/>
          </a:prstGeom>
          <a:noFill/>
        </p:spPr>
      </p:pic>
      <p:pic>
        <p:nvPicPr>
          <p:cNvPr id="11268" name="Picture 4" descr="http://dou210.narod.ru/viso/sovremennye_tekhnolog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12776"/>
            <a:ext cx="3344662" cy="2235349"/>
          </a:xfrm>
          <a:prstGeom prst="rect">
            <a:avLst/>
          </a:prstGeom>
          <a:noFill/>
        </p:spPr>
      </p:pic>
      <p:pic>
        <p:nvPicPr>
          <p:cNvPr id="11270" name="Picture 6" descr="http://www.tomsk.ru/userpic/original/2015/Jul/20/907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861048"/>
            <a:ext cx="3384376" cy="2401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42910" y="285728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Очевидно, что добиться решения поставленной задачи в современных условиях без использования высоких технологий нельзя. Применение этих технологий в реабилитационном процессе может быть весьма многогранным и обширным. Прежде всего, это обучающие и развивающие компьютерные игры, ставшие одним из методов коррекции интеллектуальных, двигательных и речевых дефектов.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988840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Важной составляющей современного реабилитационного процесса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является создание интерактивной среды, позволяющей существенно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расширить возможности ребенка.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500570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Термин «интерактивность» происходит от английского слова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interaction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которое в переводе означает «взаимодействие».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Новизна компьютера и интерактивного оборудования отражаются в расширении и обогащении содержания знаний, умений и навыков ребенка, в интенсификации реабилитации, в изменениях динамики процесса психического развития.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dobrin.ucoz.ru/FGOS_OVZ/banner-2-sajt-vir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852936"/>
            <a:ext cx="4238625" cy="1712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4286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Коррекция и развитие детей с ограниченными возможностями никогда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не было столь привлекательным и захватывающим. Интерактивные и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средства призваны вдохновить и призвать их к стремлению овладеть новыми навыками.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212976"/>
            <a:ext cx="4286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   мультимедиа    технологий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цвета,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графики,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звука,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современных средств видеотехники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 моделировать различные ситуации из окружающей социальной среды.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designdebut.ru/uploads/submission_image/image/2803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3960440" cy="2930726"/>
          </a:xfrm>
          <a:prstGeom prst="rect">
            <a:avLst/>
          </a:prstGeom>
          <a:noFill/>
        </p:spPr>
      </p:pic>
      <p:pic>
        <p:nvPicPr>
          <p:cNvPr id="9220" name="Picture 4" descr="http://1.bp.blogspot.com/_pEoNtG2bP4Q/TJ3eR18FVmI/AAAAAAAAAE0/0OlB8_QXj3A/s320/%D0%A3%D1%80%D0%BE%D0%BA+%D0%BC%D0%B0%D1%82%D0%B5%D0%BC%D0%B0%D1%82%D0%B8%D0%BA%D0%B8+%D1%81+%D0%BF%D1%80%D0%B8%D0%BC%D0%B5%D0%BD%D0%B5%D0%BD%D0%B8%D0%B5%D0%BC+%D0%98%D0%9A%D0%A2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01008"/>
            <a:ext cx="3960440" cy="2970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Интерактивные средства обучения, такие как интерактивные доски, компьютеры, становятся отличными помощниками в диагностике развития детей: внимания, памяти, мышления, речи, навыков учебной деятельности и т.д. Это активизирует познавательную активность детей, расширит их кругозор, повышает общую культуру родителей в вопросах воспитания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vladimir.mk.ru/upload/objects/articles/detailPicture/93/84/59/ad4636621_2187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4032448" cy="3240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5157192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Реабилитация с применением интерактивных комплексов становится более качественной, интересной и продуктивной. При этом происходит качественное усиление результата реабилитации вследствие одновременного воздействия нескольких технологий.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admugansk.ru/uploads/news/2012/04/tdi2404201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72816"/>
            <a:ext cx="4104456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интерактивных компонентов на реабилитационном занятии позволяет перейти от объяснительно-иллюстрированного способа обучения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при котором ребенок становится активным субъектом, а не пассивным объектом воздействия.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00174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 используются интерактивные технологии в работе психологов и педагогов в сенсорной комнате.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500306"/>
            <a:ext cx="3429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Водно-пузырьковая колонна -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 и неотъемлемый  элемент любой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Сенсорной комнаты.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прозрачной колонне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прочного пластика,  поднимаются бесконечное число воздушных пузырьков.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143116"/>
            <a:ext cx="4143404" cy="439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14282" y="5214950"/>
            <a:ext cx="4071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Колона снабжена интерактивным элементом – пультом для детей. Пульт позволяет менять цвет пузырьков по своему желанию.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571480"/>
            <a:ext cx="335758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Цветные фигуры - Настенная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интерактивная сенсорная панель с пультом управления, находящемся 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боковой поверхности панели. Панно разработано как дидактически-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обучающее устройство.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Обеспечивает тренировку раннего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цветосенсорного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восприятия.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Восемь светящихся фигур: окружность, треугольник, квадрат, звезда,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трапеция, ромб, эллипс и цилиндр.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643578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нажатии на кнопку пульта происходит зажигание соответствующей фигуры своим цветом. Повторное нажатие – выключение фигуры.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://ruslait.ru/images/cvFiguri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4392488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41434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Проекционная система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Интерактивный пол» - это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интерактивная напольная платформа.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Изображение проецируется сверху на пол. Создается интерактивная графика, при которой человек своими движениями (шаг, жест) оживляет изображение.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857496"/>
            <a:ext cx="42148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простой – ненавязчиво в процессе игры со всевозможными эффектами ребенок совершает движение, которое было ему делать затруднительно. Усваивает некоторые понятия и узнает предметы, развивает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восприятие. Интерактивный пол вызывает у детей положительные эмоции, поэтому упражнения на интерактивном полу дают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мгновенные результаты.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www.rutvet.ru/sites/default/files/field/image/galleryimage_281.700_4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48680"/>
            <a:ext cx="4022594" cy="2666405"/>
          </a:xfrm>
          <a:prstGeom prst="rect">
            <a:avLst/>
          </a:prstGeom>
          <a:noFill/>
        </p:spPr>
      </p:pic>
      <p:pic>
        <p:nvPicPr>
          <p:cNvPr id="5124" name="Picture 4" descr="http://www.maam.ru/upload/blogs/detsad-176720-14205290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6992"/>
            <a:ext cx="4104456" cy="2752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37862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Адекватным техническим средством формирования более высоких уровней психики является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led-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панель – рисовальная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интерактивная доска.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Психосоциальное развитие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стимулируется через реализацию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изобразительных возможностей.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наборе: флуоресцентные маркеры,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шт. На поверхности панели можно рисовать, писать. Стирается мягкой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тряпочкой.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85728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771800" y="3500438"/>
            <a:ext cx="60864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Интерактивный светозвуковой столик Стол со светодиодной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подсветкой. Принцип действия: при прикосновении к поверхности стола срабатывают датчики движения, установленные около каждого светодиода, и столик подсвечивается белым светом (синий, красный, белый, зеленый), в месте прикосновения. Таким образом, можно рисовать различные световые фигуры на поверхности стола. Причем диоды гаснут не сразу, а постепенно, образуя шлейф. Как дополнение добавляется звук: на шум срабатывает звуковой датчик и раздается звук (пение птиц или др. звуки природы).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en.bilteh.ru/sites/default/files/ros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2379238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107</TotalTime>
  <Words>1001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Современные интерактивные технологии в реабилитации детей с ограниченными возможностями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интерактивные технологии в реабилитации детей с ограниченными возможностями</dc:title>
  <dc:creator>школа</dc:creator>
  <cp:lastModifiedBy>Дмитрий</cp:lastModifiedBy>
  <cp:revision>13</cp:revision>
  <dcterms:created xsi:type="dcterms:W3CDTF">2018-01-22T04:23:13Z</dcterms:created>
  <dcterms:modified xsi:type="dcterms:W3CDTF">2018-01-22T07:20:35Z</dcterms:modified>
</cp:coreProperties>
</file>