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9" r:id="rId2"/>
    <p:sldId id="256" r:id="rId3"/>
    <p:sldId id="257" r:id="rId4"/>
    <p:sldId id="258" r:id="rId5"/>
    <p:sldId id="261" r:id="rId6"/>
    <p:sldId id="260" r:id="rId7"/>
    <p:sldId id="262" r:id="rId8"/>
    <p:sldId id="263" r:id="rId9"/>
    <p:sldId id="266" r:id="rId10"/>
    <p:sldId id="267" r:id="rId11"/>
    <p:sldId id="268" r:id="rId12"/>
    <p:sldId id="264" r:id="rId13"/>
    <p:sldId id="265" r:id="rId14"/>
    <p:sldId id="270" r:id="rId15"/>
    <p:sldId id="271" r:id="rId16"/>
    <p:sldId id="269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7F8C6-D49F-4371-86E5-10226BFC125A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08B4F-77C8-49F8-B9B4-00A31402F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974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2B6ACD-B5FB-4ABC-9C5D-8FCF8E4A578B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678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E55D186-67D1-4795-BD20-FFA8A124E940}" type="slidenum">
              <a:rPr lang="ru-RU" altLang="ru-RU"/>
              <a:pPr eaLnBrk="1" hangingPunct="1"/>
              <a:t>11</a:t>
            </a:fld>
            <a:endParaRPr lang="ru-RU" altLang="ru-RU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47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68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4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6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08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9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6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36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65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0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78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A46E1-76A1-4A1D-8CA4-83B3862ACA65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98CF4-17C1-43AC-A8D4-4B572BC6E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287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hyperlink" Target="http://upload.wikimedia.org/wikipedia/commons/4/46/JapanKanji.sv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hyperlink" Target="http://www.pronote.ru/images/Asus_u5f_500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wmf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7%D0%BE%D0%B1%D1%80%D0%B0%D0%B6%D0%B5%D0%BD%D0%B8%D0%B5:Imperial_Seal_of_Japan.sv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4"/>
          <p:cNvSpPr>
            <a:spLocks noChangeArrowheads="1" noChangeShapeType="1" noTextEdit="1"/>
          </p:cNvSpPr>
          <p:nvPr/>
        </p:nvSpPr>
        <p:spPr bwMode="auto">
          <a:xfrm>
            <a:off x="104503" y="4257766"/>
            <a:ext cx="4284663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Япония</a:t>
            </a:r>
          </a:p>
        </p:txBody>
      </p:sp>
      <p:pic>
        <p:nvPicPr>
          <p:cNvPr id="2052" name="Picture 6" descr="Изображение:JapanKanji.sv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5080" y="5246597"/>
            <a:ext cx="2732088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80px-Animated-Flag-Japan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1549" y="85407"/>
            <a:ext cx="10080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3" y="752157"/>
            <a:ext cx="3683725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Comic Sans MS" panose="030F0702030302020204" pitchFamily="66" charset="0"/>
              </a:rPr>
              <a:t>Визитная карточка страны</a:t>
            </a:r>
            <a:endParaRPr lang="ru-RU" sz="4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68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518" y="182247"/>
            <a:ext cx="7886700" cy="1325563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Религия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638" y="1329237"/>
            <a:ext cx="4126230" cy="435133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Синтоизм</a:t>
            </a:r>
          </a:p>
          <a:p>
            <a:r>
              <a:rPr lang="ru-RU" sz="4800" b="1" dirty="0" smtClean="0"/>
              <a:t>Буддизм</a:t>
            </a:r>
          </a:p>
          <a:p>
            <a:r>
              <a:rPr lang="ru-RU" sz="4800" b="1" dirty="0" smtClean="0"/>
              <a:t>Христианство</a:t>
            </a:r>
          </a:p>
          <a:p>
            <a:r>
              <a:rPr lang="ru-RU" sz="4800" b="1" dirty="0" smtClean="0"/>
              <a:t>Местные верования</a:t>
            </a:r>
            <a:endParaRPr lang="ru-RU" sz="4800" b="1" dirty="0"/>
          </a:p>
        </p:txBody>
      </p:sp>
      <p:pic>
        <p:nvPicPr>
          <p:cNvPr id="4" name="Picture 6" descr="Япон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8386" y="238646"/>
            <a:ext cx="3665672" cy="27594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Бронзовая статуя Будды, Нара, остров Хонсю, Япония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872" y="1892981"/>
            <a:ext cx="2526372" cy="3787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1403433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0192" y="4088674"/>
            <a:ext cx="2650680" cy="267759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static8.depositphotos.com/1009229/799/i/950/depositphotos_7994127-stock-photo-japanese-gate-tori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396" y="5268179"/>
            <a:ext cx="2079181" cy="15593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12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222069"/>
            <a:ext cx="5003800" cy="26257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b="1" dirty="0" smtClean="0">
                <a:latin typeface="Times New Roman" panose="02020603050405020304" pitchFamily="18" charset="0"/>
              </a:rPr>
              <a:t>Дети для японцев – главное сокровище!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dirty="0" smtClean="0">
                <a:latin typeface="Times New Roman" panose="02020603050405020304" pitchFamily="18" charset="0"/>
              </a:rPr>
              <a:t>Они уверены, что рождение ребенка – это дань умершим предкам, способ снова вернуть их к жизни. </a:t>
            </a:r>
          </a:p>
          <a:p>
            <a:pPr eaLnBrk="1" hangingPunct="1">
              <a:lnSpc>
                <a:spcPct val="90000"/>
              </a:lnSpc>
            </a:pPr>
            <a:endParaRPr lang="ru-RU" altLang="ru-RU" b="1" dirty="0" smtClean="0">
              <a:latin typeface="Times New Roman" panose="02020603050405020304" pitchFamily="18" charset="0"/>
            </a:endParaRPr>
          </a:p>
        </p:txBody>
      </p:sp>
      <p:pic>
        <p:nvPicPr>
          <p:cNvPr id="23555" name="Picture 9" descr="35382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35" y="222069"/>
            <a:ext cx="3805022" cy="66359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10"/>
          <p:cNvSpPr>
            <a:spLocks noChangeArrowheads="1"/>
          </p:cNvSpPr>
          <p:nvPr/>
        </p:nvSpPr>
        <p:spPr bwMode="auto">
          <a:xfrm>
            <a:off x="-3182938" y="2120900"/>
            <a:ext cx="4248151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 </a:t>
            </a:r>
            <a:r>
              <a:rPr lang="ru-RU" altLang="ru-RU" sz="16200"/>
              <a:t> </a:t>
            </a:r>
            <a:r>
              <a:rPr lang="ru-RU" altLang="ru-RU"/>
              <a:t>                                                     </a:t>
            </a:r>
          </a:p>
        </p:txBody>
      </p:sp>
      <p:pic>
        <p:nvPicPr>
          <p:cNvPr id="7" name="Picture 2" descr="http://img-fotki.yandex.ru/get/4006/310023662.bca/0_15ceb1_ca444ee0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3059135"/>
            <a:ext cx="4651465" cy="34885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98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9" y="365126"/>
            <a:ext cx="9013371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Обязательное образование -  </a:t>
            </a:r>
            <a:b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высшее</a:t>
            </a:r>
            <a:r>
              <a:rPr lang="ru-RU" sz="4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s://img1.liveinternet.ru/images/attach/c/2/65/27/65027867_septem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2411" y="1816451"/>
            <a:ext cx="6650538" cy="48808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3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2679"/>
            <a:ext cx="91440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Страна </a:t>
            </a:r>
            <a: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</a:t>
            </a:r>
            <a:r>
              <a:rPr lang="ru-RU" sz="4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экономического чуда»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/>
              <a:t>Япония – мировой лидер по производству автомобилей, телевизоров, морских судов, видео- и фотоаппаратуры, бытовой техники.</a:t>
            </a:r>
          </a:p>
          <a:p>
            <a:endParaRPr lang="ru-RU" dirty="0"/>
          </a:p>
        </p:txBody>
      </p:sp>
      <p:pic>
        <p:nvPicPr>
          <p:cNvPr id="5" name="Picture 6" descr="3f-26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8555" y="3702096"/>
            <a:ext cx="2047875" cy="276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0" descr="4_MC_805A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9193" y="5272836"/>
            <a:ext cx="2519362" cy="1417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 descr="Ноутбук Asus U5200F">
            <a:hlinkClick r:id="rId4" tooltip="Увеличить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428" y="4476750"/>
            <a:ext cx="2381250" cy="2381250"/>
          </a:xfrm>
          <a:prstGeom prst="rect">
            <a:avLst/>
          </a:prstGeom>
          <a:noFill/>
        </p:spPr>
      </p:pic>
      <p:pic>
        <p:nvPicPr>
          <p:cNvPr id="9" name="Picture 9" descr="Видеокамера JVC Everio GZ-MG4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1486" y="1825625"/>
            <a:ext cx="1737086" cy="141283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2545" y="4656062"/>
            <a:ext cx="2616648" cy="132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98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210" y="-20521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  <a:ea typeface="+mn-ea"/>
                <a:cs typeface="+mn-cs"/>
              </a:rPr>
              <a:t>Промышленность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52" y="766511"/>
            <a:ext cx="3788526" cy="5103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d2gr5kl7dt2z3t.cloudfront.net/blog/wp-content/uploads/2016/02/10075207/shutterstock_2477520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2452" y="1120352"/>
            <a:ext cx="4051583" cy="27024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autocentre.ua/wp-content/uploads/2016/04/China_Chery_Img_1344-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5063" y="3822758"/>
            <a:ext cx="4024838" cy="26858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J029039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85127" y="4640100"/>
            <a:ext cx="2727325" cy="2089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292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0006" y="365126"/>
            <a:ext cx="3195344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  <a:ea typeface="+mn-ea"/>
                <a:cs typeface="+mn-cs"/>
              </a:rPr>
              <a:t>Сельское хозяйство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https://ru2.anyfad.com/items/t1@f1dda1cc-1b3b-46fa-8dc9-2a31512d0049/Interesnye-fakty-o-yaponskom-ris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4352" y="2456861"/>
            <a:ext cx="5976067" cy="37201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3074" name="Picture 2" descr="http://vladjc.ru/wp-content/uploads/japanag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519" y="536009"/>
            <a:ext cx="4616968" cy="30755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21" descr="FD01657_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219" y="4912686"/>
            <a:ext cx="1003300" cy="1774825"/>
          </a:xfrm>
          <a:prstGeom prst="rect">
            <a:avLst/>
          </a:prstGeom>
          <a:noFill/>
        </p:spPr>
      </p:pic>
      <p:pic>
        <p:nvPicPr>
          <p:cNvPr id="1026" name="Picture 2" descr="http://4.bp.blogspot.com/-1Jf1y1mIbko/UtEn3B9gQzI/AAAAAAAAZfs/0pXag0lLcpk/s1600/Japan,+1961+(8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037" y="3367782"/>
            <a:ext cx="4560100" cy="30898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45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7394" y="365126"/>
            <a:ext cx="3585934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  <a:ea typeface="+mn-ea"/>
                <a:cs typeface="+mn-cs"/>
              </a:rPr>
              <a:t>Рыболовство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mtdata.ru/u24/photo48A7/20326950256-0/origina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077" y="303985"/>
            <a:ext cx="4930503" cy="27734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viewout.ru/image29/imagen-375966-sdarc-16215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153" y="2798378"/>
            <a:ext cx="6096000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SY00795_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523" y="4246253"/>
            <a:ext cx="1177917" cy="1380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305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Путешествие по Япо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91" y="574695"/>
            <a:ext cx="8856617" cy="58896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smiles24.ru/data/smiles/anime-multyashki-11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1326" y="3634520"/>
            <a:ext cx="1416503" cy="254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17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015" y="1005206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Спасибо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0160" y="4284617"/>
            <a:ext cx="7235190" cy="1892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http://appzumbi.com/pd/gif/a2/e/fashion-clothes-clothing-red-Geisha-girl-outfit-animation-Q1V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8775" y="2846728"/>
            <a:ext cx="171450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justclickit.ru/flash/other/other%20(935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5723" y="98923"/>
            <a:ext cx="109537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07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geo.historic.ru/geographic-atlas/pic/map0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043" y="101225"/>
            <a:ext cx="4600357" cy="6756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2241" y="885326"/>
            <a:ext cx="3868067" cy="48985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778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495" y="11379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Вулкан Фудзияма</a:t>
            </a:r>
            <a:endParaRPr lang="ru-RU" sz="6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http://www.stihi.ru/pics/2013/05/04/28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252" y="1254035"/>
            <a:ext cx="8798872" cy="540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7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oboi.cc/uploads/new/big/oboik.ru_245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7560"/>
            <a:ext cx="9144000" cy="649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1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503" y="365126"/>
            <a:ext cx="9039497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Климатические пояса</a:t>
            </a:r>
            <a:br>
              <a:rPr lang="ru-RU" sz="6000" b="1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endParaRPr lang="ru-RU" sz="6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89016" y="2991123"/>
            <a:ext cx="7886700" cy="2728640"/>
          </a:xfrm>
        </p:spPr>
        <p:txBody>
          <a:bodyPr>
            <a:normAutofit/>
          </a:bodyPr>
          <a:lstStyle/>
          <a:p>
            <a:r>
              <a:rPr lang="ru-RU" sz="4400" b="1" dirty="0"/>
              <a:t>с</a:t>
            </a:r>
            <a:r>
              <a:rPr lang="ru-RU" sz="4400" b="1" dirty="0" smtClean="0"/>
              <a:t>убтропический</a:t>
            </a:r>
          </a:p>
          <a:p>
            <a:r>
              <a:rPr lang="ru-RU" sz="4400" b="1" dirty="0" smtClean="0"/>
              <a:t>умеренный</a:t>
            </a:r>
            <a:endParaRPr lang="ru-RU" sz="4400" b="1" dirty="0"/>
          </a:p>
        </p:txBody>
      </p:sp>
      <p:pic>
        <p:nvPicPr>
          <p:cNvPr id="1026" name="Picture 2" descr="http://geo.historic.ru/geographic-atlas/pic/map0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2987" y="1027907"/>
            <a:ext cx="3902721" cy="573212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лилиния 8"/>
          <p:cNvSpPr/>
          <p:nvPr/>
        </p:nvSpPr>
        <p:spPr>
          <a:xfrm>
            <a:off x="5408023" y="2063931"/>
            <a:ext cx="3252651" cy="4088675"/>
          </a:xfrm>
          <a:custGeom>
            <a:avLst/>
            <a:gdLst>
              <a:gd name="connsiteX0" fmla="*/ 0 w 3252651"/>
              <a:gd name="connsiteY0" fmla="*/ 4088675 h 4088675"/>
              <a:gd name="connsiteX1" fmla="*/ 78377 w 3252651"/>
              <a:gd name="connsiteY1" fmla="*/ 3944983 h 4088675"/>
              <a:gd name="connsiteX2" fmla="*/ 117566 w 3252651"/>
              <a:gd name="connsiteY2" fmla="*/ 3905795 h 4088675"/>
              <a:gd name="connsiteX3" fmla="*/ 195943 w 3252651"/>
              <a:gd name="connsiteY3" fmla="*/ 3853543 h 4088675"/>
              <a:gd name="connsiteX4" fmla="*/ 235131 w 3252651"/>
              <a:gd name="connsiteY4" fmla="*/ 3814355 h 4088675"/>
              <a:gd name="connsiteX5" fmla="*/ 313508 w 3252651"/>
              <a:gd name="connsiteY5" fmla="*/ 3762103 h 4088675"/>
              <a:gd name="connsiteX6" fmla="*/ 391886 w 3252651"/>
              <a:gd name="connsiteY6" fmla="*/ 3683726 h 4088675"/>
              <a:gd name="connsiteX7" fmla="*/ 431074 w 3252651"/>
              <a:gd name="connsiteY7" fmla="*/ 3644538 h 4088675"/>
              <a:gd name="connsiteX8" fmla="*/ 470263 w 3252651"/>
              <a:gd name="connsiteY8" fmla="*/ 3605349 h 4088675"/>
              <a:gd name="connsiteX9" fmla="*/ 522514 w 3252651"/>
              <a:gd name="connsiteY9" fmla="*/ 3526972 h 4088675"/>
              <a:gd name="connsiteX10" fmla="*/ 548640 w 3252651"/>
              <a:gd name="connsiteY10" fmla="*/ 3487783 h 4088675"/>
              <a:gd name="connsiteX11" fmla="*/ 587828 w 3252651"/>
              <a:gd name="connsiteY11" fmla="*/ 3409406 h 4088675"/>
              <a:gd name="connsiteX12" fmla="*/ 600891 w 3252651"/>
              <a:gd name="connsiteY12" fmla="*/ 3370218 h 4088675"/>
              <a:gd name="connsiteX13" fmla="*/ 627017 w 3252651"/>
              <a:gd name="connsiteY13" fmla="*/ 3317966 h 4088675"/>
              <a:gd name="connsiteX14" fmla="*/ 653143 w 3252651"/>
              <a:gd name="connsiteY14" fmla="*/ 3239589 h 4088675"/>
              <a:gd name="connsiteX15" fmla="*/ 666206 w 3252651"/>
              <a:gd name="connsiteY15" fmla="*/ 3200400 h 4088675"/>
              <a:gd name="connsiteX16" fmla="*/ 692331 w 3252651"/>
              <a:gd name="connsiteY16" fmla="*/ 3161212 h 4088675"/>
              <a:gd name="connsiteX17" fmla="*/ 718457 w 3252651"/>
              <a:gd name="connsiteY17" fmla="*/ 3082835 h 4088675"/>
              <a:gd name="connsiteX18" fmla="*/ 731520 w 3252651"/>
              <a:gd name="connsiteY18" fmla="*/ 3043646 h 4088675"/>
              <a:gd name="connsiteX19" fmla="*/ 757646 w 3252651"/>
              <a:gd name="connsiteY19" fmla="*/ 2991395 h 4088675"/>
              <a:gd name="connsiteX20" fmla="*/ 796834 w 3252651"/>
              <a:gd name="connsiteY20" fmla="*/ 2952206 h 4088675"/>
              <a:gd name="connsiteX21" fmla="*/ 822960 w 3252651"/>
              <a:gd name="connsiteY21" fmla="*/ 2913018 h 4088675"/>
              <a:gd name="connsiteX22" fmla="*/ 836023 w 3252651"/>
              <a:gd name="connsiteY22" fmla="*/ 2860766 h 4088675"/>
              <a:gd name="connsiteX23" fmla="*/ 875211 w 3252651"/>
              <a:gd name="connsiteY23" fmla="*/ 2821578 h 4088675"/>
              <a:gd name="connsiteX24" fmla="*/ 927463 w 3252651"/>
              <a:gd name="connsiteY24" fmla="*/ 2743200 h 4088675"/>
              <a:gd name="connsiteX25" fmla="*/ 953588 w 3252651"/>
              <a:gd name="connsiteY25" fmla="*/ 2704012 h 4088675"/>
              <a:gd name="connsiteX26" fmla="*/ 1031966 w 3252651"/>
              <a:gd name="connsiteY26" fmla="*/ 2677886 h 4088675"/>
              <a:gd name="connsiteX27" fmla="*/ 1071154 w 3252651"/>
              <a:gd name="connsiteY27" fmla="*/ 2664823 h 4088675"/>
              <a:gd name="connsiteX28" fmla="*/ 1123406 w 3252651"/>
              <a:gd name="connsiteY28" fmla="*/ 2651760 h 4088675"/>
              <a:gd name="connsiteX29" fmla="*/ 1240971 w 3252651"/>
              <a:gd name="connsiteY29" fmla="*/ 2612572 h 4088675"/>
              <a:gd name="connsiteX30" fmla="*/ 1280160 w 3252651"/>
              <a:gd name="connsiteY30" fmla="*/ 2599509 h 4088675"/>
              <a:gd name="connsiteX31" fmla="*/ 1423851 w 3252651"/>
              <a:gd name="connsiteY31" fmla="*/ 2573383 h 4088675"/>
              <a:gd name="connsiteX32" fmla="*/ 1489166 w 3252651"/>
              <a:gd name="connsiteY32" fmla="*/ 2560320 h 4088675"/>
              <a:gd name="connsiteX33" fmla="*/ 1528354 w 3252651"/>
              <a:gd name="connsiteY33" fmla="*/ 2547258 h 4088675"/>
              <a:gd name="connsiteX34" fmla="*/ 1606731 w 3252651"/>
              <a:gd name="connsiteY34" fmla="*/ 2534195 h 4088675"/>
              <a:gd name="connsiteX35" fmla="*/ 1645920 w 3252651"/>
              <a:gd name="connsiteY35" fmla="*/ 2508069 h 4088675"/>
              <a:gd name="connsiteX36" fmla="*/ 1711234 w 3252651"/>
              <a:gd name="connsiteY36" fmla="*/ 2495006 h 4088675"/>
              <a:gd name="connsiteX37" fmla="*/ 1789611 w 3252651"/>
              <a:gd name="connsiteY37" fmla="*/ 2468880 h 4088675"/>
              <a:gd name="connsiteX38" fmla="*/ 1907177 w 3252651"/>
              <a:gd name="connsiteY38" fmla="*/ 2429692 h 4088675"/>
              <a:gd name="connsiteX39" fmla="*/ 1946366 w 3252651"/>
              <a:gd name="connsiteY39" fmla="*/ 2416629 h 4088675"/>
              <a:gd name="connsiteX40" fmla="*/ 2037806 w 3252651"/>
              <a:gd name="connsiteY40" fmla="*/ 2390503 h 4088675"/>
              <a:gd name="connsiteX41" fmla="*/ 2155371 w 3252651"/>
              <a:gd name="connsiteY41" fmla="*/ 2338252 h 4088675"/>
              <a:gd name="connsiteX42" fmla="*/ 2233748 w 3252651"/>
              <a:gd name="connsiteY42" fmla="*/ 2312126 h 4088675"/>
              <a:gd name="connsiteX43" fmla="*/ 2325188 w 3252651"/>
              <a:gd name="connsiteY43" fmla="*/ 2259875 h 4088675"/>
              <a:gd name="connsiteX44" fmla="*/ 2403566 w 3252651"/>
              <a:gd name="connsiteY44" fmla="*/ 2233749 h 4088675"/>
              <a:gd name="connsiteX45" fmla="*/ 2442754 w 3252651"/>
              <a:gd name="connsiteY45" fmla="*/ 2220686 h 4088675"/>
              <a:gd name="connsiteX46" fmla="*/ 2521131 w 3252651"/>
              <a:gd name="connsiteY46" fmla="*/ 2168435 h 4088675"/>
              <a:gd name="connsiteX47" fmla="*/ 2560320 w 3252651"/>
              <a:gd name="connsiteY47" fmla="*/ 2129246 h 4088675"/>
              <a:gd name="connsiteX48" fmla="*/ 2599508 w 3252651"/>
              <a:gd name="connsiteY48" fmla="*/ 2103120 h 4088675"/>
              <a:gd name="connsiteX49" fmla="*/ 2625634 w 3252651"/>
              <a:gd name="connsiteY49" fmla="*/ 2063932 h 4088675"/>
              <a:gd name="connsiteX50" fmla="*/ 2690948 w 3252651"/>
              <a:gd name="connsiteY50" fmla="*/ 1998618 h 4088675"/>
              <a:gd name="connsiteX51" fmla="*/ 2704011 w 3252651"/>
              <a:gd name="connsiteY51" fmla="*/ 1959429 h 4088675"/>
              <a:gd name="connsiteX52" fmla="*/ 2730137 w 3252651"/>
              <a:gd name="connsiteY52" fmla="*/ 1920240 h 4088675"/>
              <a:gd name="connsiteX53" fmla="*/ 2769326 w 3252651"/>
              <a:gd name="connsiteY53" fmla="*/ 1841863 h 4088675"/>
              <a:gd name="connsiteX54" fmla="*/ 2795451 w 3252651"/>
              <a:gd name="connsiteY54" fmla="*/ 1763486 h 4088675"/>
              <a:gd name="connsiteX55" fmla="*/ 2808514 w 3252651"/>
              <a:gd name="connsiteY55" fmla="*/ 1724298 h 4088675"/>
              <a:gd name="connsiteX56" fmla="*/ 2821577 w 3252651"/>
              <a:gd name="connsiteY56" fmla="*/ 1632858 h 4088675"/>
              <a:gd name="connsiteX57" fmla="*/ 2834640 w 3252651"/>
              <a:gd name="connsiteY57" fmla="*/ 1593669 h 4088675"/>
              <a:gd name="connsiteX58" fmla="*/ 2847703 w 3252651"/>
              <a:gd name="connsiteY58" fmla="*/ 1528355 h 4088675"/>
              <a:gd name="connsiteX59" fmla="*/ 2873828 w 3252651"/>
              <a:gd name="connsiteY59" fmla="*/ 1280160 h 4088675"/>
              <a:gd name="connsiteX60" fmla="*/ 2886891 w 3252651"/>
              <a:gd name="connsiteY60" fmla="*/ 1227909 h 4088675"/>
              <a:gd name="connsiteX61" fmla="*/ 2899954 w 3252651"/>
              <a:gd name="connsiteY61" fmla="*/ 444138 h 4088675"/>
              <a:gd name="connsiteX62" fmla="*/ 2952206 w 3252651"/>
              <a:gd name="connsiteY62" fmla="*/ 300446 h 4088675"/>
              <a:gd name="connsiteX63" fmla="*/ 3004457 w 3252651"/>
              <a:gd name="connsiteY63" fmla="*/ 222069 h 4088675"/>
              <a:gd name="connsiteX64" fmla="*/ 3056708 w 3252651"/>
              <a:gd name="connsiteY64" fmla="*/ 143692 h 4088675"/>
              <a:gd name="connsiteX65" fmla="*/ 3135086 w 3252651"/>
              <a:gd name="connsiteY65" fmla="*/ 78378 h 4088675"/>
              <a:gd name="connsiteX66" fmla="*/ 3213463 w 3252651"/>
              <a:gd name="connsiteY66" fmla="*/ 26126 h 4088675"/>
              <a:gd name="connsiteX67" fmla="*/ 3252651 w 3252651"/>
              <a:gd name="connsiteY67" fmla="*/ 0 h 408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252651" h="4088675">
                <a:moveTo>
                  <a:pt x="0" y="4088675"/>
                </a:moveTo>
                <a:cubicBezTo>
                  <a:pt x="21542" y="4034821"/>
                  <a:pt x="34873" y="3988486"/>
                  <a:pt x="78377" y="3944983"/>
                </a:cubicBezTo>
                <a:cubicBezTo>
                  <a:pt x="91440" y="3931920"/>
                  <a:pt x="102984" y="3917137"/>
                  <a:pt x="117566" y="3905795"/>
                </a:cubicBezTo>
                <a:cubicBezTo>
                  <a:pt x="142351" y="3886518"/>
                  <a:pt x="173740" y="3875746"/>
                  <a:pt x="195943" y="3853543"/>
                </a:cubicBezTo>
                <a:cubicBezTo>
                  <a:pt x="209006" y="3840480"/>
                  <a:pt x="220549" y="3825697"/>
                  <a:pt x="235131" y="3814355"/>
                </a:cubicBezTo>
                <a:cubicBezTo>
                  <a:pt x="259916" y="3795078"/>
                  <a:pt x="291305" y="3784305"/>
                  <a:pt x="313508" y="3762103"/>
                </a:cubicBezTo>
                <a:lnTo>
                  <a:pt x="391886" y="3683726"/>
                </a:lnTo>
                <a:lnTo>
                  <a:pt x="431074" y="3644538"/>
                </a:lnTo>
                <a:cubicBezTo>
                  <a:pt x="444137" y="3631475"/>
                  <a:pt x="460016" y="3620720"/>
                  <a:pt x="470263" y="3605349"/>
                </a:cubicBezTo>
                <a:lnTo>
                  <a:pt x="522514" y="3526972"/>
                </a:lnTo>
                <a:cubicBezTo>
                  <a:pt x="531223" y="3513909"/>
                  <a:pt x="543675" y="3502677"/>
                  <a:pt x="548640" y="3487783"/>
                </a:cubicBezTo>
                <a:cubicBezTo>
                  <a:pt x="581474" y="3389283"/>
                  <a:pt x="537183" y="3510696"/>
                  <a:pt x="587828" y="3409406"/>
                </a:cubicBezTo>
                <a:cubicBezTo>
                  <a:pt x="593986" y="3397090"/>
                  <a:pt x="595467" y="3382874"/>
                  <a:pt x="600891" y="3370218"/>
                </a:cubicBezTo>
                <a:cubicBezTo>
                  <a:pt x="608562" y="3352319"/>
                  <a:pt x="619785" y="3336046"/>
                  <a:pt x="627017" y="3317966"/>
                </a:cubicBezTo>
                <a:cubicBezTo>
                  <a:pt x="637245" y="3292397"/>
                  <a:pt x="644434" y="3265715"/>
                  <a:pt x="653143" y="3239589"/>
                </a:cubicBezTo>
                <a:cubicBezTo>
                  <a:pt x="657497" y="3226526"/>
                  <a:pt x="658568" y="3211857"/>
                  <a:pt x="666206" y="3200400"/>
                </a:cubicBezTo>
                <a:cubicBezTo>
                  <a:pt x="674914" y="3187337"/>
                  <a:pt x="685955" y="3175558"/>
                  <a:pt x="692331" y="3161212"/>
                </a:cubicBezTo>
                <a:cubicBezTo>
                  <a:pt x="703516" y="3136047"/>
                  <a:pt x="709748" y="3108961"/>
                  <a:pt x="718457" y="3082835"/>
                </a:cubicBezTo>
                <a:cubicBezTo>
                  <a:pt x="722811" y="3069772"/>
                  <a:pt x="725362" y="3055962"/>
                  <a:pt x="731520" y="3043646"/>
                </a:cubicBezTo>
                <a:cubicBezTo>
                  <a:pt x="740229" y="3026229"/>
                  <a:pt x="746328" y="3007241"/>
                  <a:pt x="757646" y="2991395"/>
                </a:cubicBezTo>
                <a:cubicBezTo>
                  <a:pt x="768384" y="2976362"/>
                  <a:pt x="785007" y="2966398"/>
                  <a:pt x="796834" y="2952206"/>
                </a:cubicBezTo>
                <a:cubicBezTo>
                  <a:pt x="806885" y="2940145"/>
                  <a:pt x="814251" y="2926081"/>
                  <a:pt x="822960" y="2913018"/>
                </a:cubicBezTo>
                <a:cubicBezTo>
                  <a:pt x="827314" y="2895601"/>
                  <a:pt x="827116" y="2876354"/>
                  <a:pt x="836023" y="2860766"/>
                </a:cubicBezTo>
                <a:cubicBezTo>
                  <a:pt x="845188" y="2844727"/>
                  <a:pt x="863869" y="2836160"/>
                  <a:pt x="875211" y="2821578"/>
                </a:cubicBezTo>
                <a:cubicBezTo>
                  <a:pt x="894488" y="2796793"/>
                  <a:pt x="910046" y="2769326"/>
                  <a:pt x="927463" y="2743200"/>
                </a:cubicBezTo>
                <a:cubicBezTo>
                  <a:pt x="936171" y="2730137"/>
                  <a:pt x="938694" y="2708977"/>
                  <a:pt x="953588" y="2704012"/>
                </a:cubicBezTo>
                <a:lnTo>
                  <a:pt x="1031966" y="2677886"/>
                </a:lnTo>
                <a:cubicBezTo>
                  <a:pt x="1045029" y="2673532"/>
                  <a:pt x="1057796" y="2668163"/>
                  <a:pt x="1071154" y="2664823"/>
                </a:cubicBezTo>
                <a:cubicBezTo>
                  <a:pt x="1088571" y="2660469"/>
                  <a:pt x="1106210" y="2656919"/>
                  <a:pt x="1123406" y="2651760"/>
                </a:cubicBezTo>
                <a:cubicBezTo>
                  <a:pt x="1123458" y="2651745"/>
                  <a:pt x="1221351" y="2619112"/>
                  <a:pt x="1240971" y="2612572"/>
                </a:cubicBezTo>
                <a:cubicBezTo>
                  <a:pt x="1254034" y="2608218"/>
                  <a:pt x="1266802" y="2602849"/>
                  <a:pt x="1280160" y="2599509"/>
                </a:cubicBezTo>
                <a:cubicBezTo>
                  <a:pt x="1380474" y="2574430"/>
                  <a:pt x="1283437" y="2596786"/>
                  <a:pt x="1423851" y="2573383"/>
                </a:cubicBezTo>
                <a:cubicBezTo>
                  <a:pt x="1445752" y="2569733"/>
                  <a:pt x="1467626" y="2565705"/>
                  <a:pt x="1489166" y="2560320"/>
                </a:cubicBezTo>
                <a:cubicBezTo>
                  <a:pt x="1502524" y="2556981"/>
                  <a:pt x="1514913" y="2550245"/>
                  <a:pt x="1528354" y="2547258"/>
                </a:cubicBezTo>
                <a:cubicBezTo>
                  <a:pt x="1554209" y="2541512"/>
                  <a:pt x="1580605" y="2538549"/>
                  <a:pt x="1606731" y="2534195"/>
                </a:cubicBezTo>
                <a:cubicBezTo>
                  <a:pt x="1619794" y="2525486"/>
                  <a:pt x="1631220" y="2513582"/>
                  <a:pt x="1645920" y="2508069"/>
                </a:cubicBezTo>
                <a:cubicBezTo>
                  <a:pt x="1666709" y="2500273"/>
                  <a:pt x="1689814" y="2500848"/>
                  <a:pt x="1711234" y="2495006"/>
                </a:cubicBezTo>
                <a:cubicBezTo>
                  <a:pt x="1737803" y="2487760"/>
                  <a:pt x="1763485" y="2477588"/>
                  <a:pt x="1789611" y="2468880"/>
                </a:cubicBezTo>
                <a:lnTo>
                  <a:pt x="1907177" y="2429692"/>
                </a:lnTo>
                <a:cubicBezTo>
                  <a:pt x="1920240" y="2425338"/>
                  <a:pt x="1933008" y="2419969"/>
                  <a:pt x="1946366" y="2416629"/>
                </a:cubicBezTo>
                <a:cubicBezTo>
                  <a:pt x="1963107" y="2412444"/>
                  <a:pt x="2019066" y="2399873"/>
                  <a:pt x="2037806" y="2390503"/>
                </a:cubicBezTo>
                <a:cubicBezTo>
                  <a:pt x="2162012" y="2328401"/>
                  <a:pt x="1953161" y="2405656"/>
                  <a:pt x="2155371" y="2338252"/>
                </a:cubicBezTo>
                <a:cubicBezTo>
                  <a:pt x="2155372" y="2338252"/>
                  <a:pt x="2233747" y="2312127"/>
                  <a:pt x="2233748" y="2312126"/>
                </a:cubicBezTo>
                <a:cubicBezTo>
                  <a:pt x="2269097" y="2288560"/>
                  <a:pt x="2283753" y="2276449"/>
                  <a:pt x="2325188" y="2259875"/>
                </a:cubicBezTo>
                <a:cubicBezTo>
                  <a:pt x="2350758" y="2249647"/>
                  <a:pt x="2377440" y="2242458"/>
                  <a:pt x="2403566" y="2233749"/>
                </a:cubicBezTo>
                <a:lnTo>
                  <a:pt x="2442754" y="2220686"/>
                </a:lnTo>
                <a:cubicBezTo>
                  <a:pt x="2567777" y="2095666"/>
                  <a:pt x="2407698" y="2244058"/>
                  <a:pt x="2521131" y="2168435"/>
                </a:cubicBezTo>
                <a:cubicBezTo>
                  <a:pt x="2536502" y="2158187"/>
                  <a:pt x="2546128" y="2141073"/>
                  <a:pt x="2560320" y="2129246"/>
                </a:cubicBezTo>
                <a:cubicBezTo>
                  <a:pt x="2572381" y="2119195"/>
                  <a:pt x="2586445" y="2111829"/>
                  <a:pt x="2599508" y="2103120"/>
                </a:cubicBezTo>
                <a:cubicBezTo>
                  <a:pt x="2608217" y="2090057"/>
                  <a:pt x="2614533" y="2075033"/>
                  <a:pt x="2625634" y="2063932"/>
                </a:cubicBezTo>
                <a:cubicBezTo>
                  <a:pt x="2677884" y="2011682"/>
                  <a:pt x="2656116" y="2068284"/>
                  <a:pt x="2690948" y="1998618"/>
                </a:cubicBezTo>
                <a:cubicBezTo>
                  <a:pt x="2697106" y="1986302"/>
                  <a:pt x="2697853" y="1971745"/>
                  <a:pt x="2704011" y="1959429"/>
                </a:cubicBezTo>
                <a:cubicBezTo>
                  <a:pt x="2711032" y="1945387"/>
                  <a:pt x="2723116" y="1934282"/>
                  <a:pt x="2730137" y="1920240"/>
                </a:cubicBezTo>
                <a:cubicBezTo>
                  <a:pt x="2784220" y="1812074"/>
                  <a:pt x="2694451" y="1954175"/>
                  <a:pt x="2769326" y="1841863"/>
                </a:cubicBezTo>
                <a:lnTo>
                  <a:pt x="2795451" y="1763486"/>
                </a:lnTo>
                <a:lnTo>
                  <a:pt x="2808514" y="1724298"/>
                </a:lnTo>
                <a:cubicBezTo>
                  <a:pt x="2812868" y="1693818"/>
                  <a:pt x="2815539" y="1663050"/>
                  <a:pt x="2821577" y="1632858"/>
                </a:cubicBezTo>
                <a:cubicBezTo>
                  <a:pt x="2824277" y="1619356"/>
                  <a:pt x="2831300" y="1607027"/>
                  <a:pt x="2834640" y="1593669"/>
                </a:cubicBezTo>
                <a:cubicBezTo>
                  <a:pt x="2840025" y="1572129"/>
                  <a:pt x="2843349" y="1550126"/>
                  <a:pt x="2847703" y="1528355"/>
                </a:cubicBezTo>
                <a:cubicBezTo>
                  <a:pt x="2855274" y="1437505"/>
                  <a:pt x="2858078" y="1366788"/>
                  <a:pt x="2873828" y="1280160"/>
                </a:cubicBezTo>
                <a:cubicBezTo>
                  <a:pt x="2877039" y="1262497"/>
                  <a:pt x="2882537" y="1245326"/>
                  <a:pt x="2886891" y="1227909"/>
                </a:cubicBezTo>
                <a:cubicBezTo>
                  <a:pt x="2891245" y="966652"/>
                  <a:pt x="2888437" y="705177"/>
                  <a:pt x="2899954" y="444138"/>
                </a:cubicBezTo>
                <a:cubicBezTo>
                  <a:pt x="2903489" y="364001"/>
                  <a:pt x="2917705" y="352197"/>
                  <a:pt x="2952206" y="300446"/>
                </a:cubicBezTo>
                <a:cubicBezTo>
                  <a:pt x="2977187" y="225500"/>
                  <a:pt x="2947378" y="295456"/>
                  <a:pt x="3004457" y="222069"/>
                </a:cubicBezTo>
                <a:cubicBezTo>
                  <a:pt x="3023734" y="197284"/>
                  <a:pt x="3030582" y="161109"/>
                  <a:pt x="3056708" y="143692"/>
                </a:cubicBezTo>
                <a:cubicBezTo>
                  <a:pt x="3196739" y="50338"/>
                  <a:pt x="2984223" y="195715"/>
                  <a:pt x="3135086" y="78378"/>
                </a:cubicBezTo>
                <a:cubicBezTo>
                  <a:pt x="3159871" y="59101"/>
                  <a:pt x="3187337" y="43543"/>
                  <a:pt x="3213463" y="26126"/>
                </a:cubicBezTo>
                <a:lnTo>
                  <a:pt x="3252651" y="0"/>
                </a:lnTo>
              </a:path>
            </a:pathLst>
          </a:cu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8345629" y="2063931"/>
            <a:ext cx="274320" cy="313508"/>
          </a:xfrm>
          <a:custGeom>
            <a:avLst/>
            <a:gdLst>
              <a:gd name="connsiteX0" fmla="*/ 0 w 274320"/>
              <a:gd name="connsiteY0" fmla="*/ 65314 h 313508"/>
              <a:gd name="connsiteX1" fmla="*/ 182880 w 274320"/>
              <a:gd name="connsiteY1" fmla="*/ 52251 h 313508"/>
              <a:gd name="connsiteX2" fmla="*/ 222068 w 274320"/>
              <a:gd name="connsiteY2" fmla="*/ 39188 h 313508"/>
              <a:gd name="connsiteX3" fmla="*/ 261257 w 274320"/>
              <a:gd name="connsiteY3" fmla="*/ 0 h 313508"/>
              <a:gd name="connsiteX4" fmla="*/ 274320 w 274320"/>
              <a:gd name="connsiteY4" fmla="*/ 39188 h 313508"/>
              <a:gd name="connsiteX5" fmla="*/ 235131 w 274320"/>
              <a:gd name="connsiteY5" fmla="*/ 117566 h 313508"/>
              <a:gd name="connsiteX6" fmla="*/ 209005 w 274320"/>
              <a:gd name="connsiteY6" fmla="*/ 195943 h 313508"/>
              <a:gd name="connsiteX7" fmla="*/ 182880 w 274320"/>
              <a:gd name="connsiteY7" fmla="*/ 274320 h 313508"/>
              <a:gd name="connsiteX8" fmla="*/ 169817 w 274320"/>
              <a:gd name="connsiteY8" fmla="*/ 313508 h 313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4320" h="313508">
                <a:moveTo>
                  <a:pt x="0" y="65314"/>
                </a:moveTo>
                <a:cubicBezTo>
                  <a:pt x="60960" y="60960"/>
                  <a:pt x="122183" y="59392"/>
                  <a:pt x="182880" y="52251"/>
                </a:cubicBezTo>
                <a:cubicBezTo>
                  <a:pt x="196555" y="50642"/>
                  <a:pt x="210611" y="46826"/>
                  <a:pt x="222068" y="39188"/>
                </a:cubicBezTo>
                <a:cubicBezTo>
                  <a:pt x="237439" y="28941"/>
                  <a:pt x="248194" y="13063"/>
                  <a:pt x="261257" y="0"/>
                </a:cubicBezTo>
                <a:cubicBezTo>
                  <a:pt x="265611" y="13063"/>
                  <a:pt x="274320" y="25419"/>
                  <a:pt x="274320" y="39188"/>
                </a:cubicBezTo>
                <a:cubicBezTo>
                  <a:pt x="274320" y="74918"/>
                  <a:pt x="248340" y="87845"/>
                  <a:pt x="235131" y="117566"/>
                </a:cubicBezTo>
                <a:cubicBezTo>
                  <a:pt x="223946" y="142731"/>
                  <a:pt x="217713" y="169817"/>
                  <a:pt x="209005" y="195943"/>
                </a:cubicBezTo>
                <a:lnTo>
                  <a:pt x="182880" y="274320"/>
                </a:lnTo>
                <a:lnTo>
                  <a:pt x="169817" y="313508"/>
                </a:lnTo>
              </a:path>
            </a:pathLst>
          </a:cu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628708" y="4245429"/>
            <a:ext cx="266185" cy="261257"/>
          </a:xfrm>
          <a:custGeom>
            <a:avLst/>
            <a:gdLst>
              <a:gd name="connsiteX0" fmla="*/ 0 w 266185"/>
              <a:gd name="connsiteY0" fmla="*/ 0 h 261257"/>
              <a:gd name="connsiteX1" fmla="*/ 65314 w 266185"/>
              <a:gd name="connsiteY1" fmla="*/ 26125 h 261257"/>
              <a:gd name="connsiteX2" fmla="*/ 261257 w 266185"/>
              <a:gd name="connsiteY2" fmla="*/ 39188 h 261257"/>
              <a:gd name="connsiteX3" fmla="*/ 248194 w 266185"/>
              <a:gd name="connsiteY3" fmla="*/ 78377 h 261257"/>
              <a:gd name="connsiteX4" fmla="*/ 117566 w 266185"/>
              <a:gd name="connsiteY4" fmla="*/ 156754 h 261257"/>
              <a:gd name="connsiteX5" fmla="*/ 52251 w 266185"/>
              <a:gd name="connsiteY5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6185" h="261257">
                <a:moveTo>
                  <a:pt x="0" y="0"/>
                </a:moveTo>
                <a:cubicBezTo>
                  <a:pt x="21771" y="8708"/>
                  <a:pt x="42125" y="22647"/>
                  <a:pt x="65314" y="26125"/>
                </a:cubicBezTo>
                <a:cubicBezTo>
                  <a:pt x="130049" y="35835"/>
                  <a:pt x="198316" y="21205"/>
                  <a:pt x="261257" y="39188"/>
                </a:cubicBezTo>
                <a:cubicBezTo>
                  <a:pt x="274497" y="42971"/>
                  <a:pt x="257931" y="68640"/>
                  <a:pt x="248194" y="78377"/>
                </a:cubicBezTo>
                <a:cubicBezTo>
                  <a:pt x="216670" y="109901"/>
                  <a:pt x="158796" y="136139"/>
                  <a:pt x="117566" y="156754"/>
                </a:cubicBezTo>
                <a:cubicBezTo>
                  <a:pt x="59913" y="243232"/>
                  <a:pt x="79356" y="207047"/>
                  <a:pt x="52251" y="261257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839097" y="5433877"/>
            <a:ext cx="222069" cy="261529"/>
          </a:xfrm>
          <a:custGeom>
            <a:avLst/>
            <a:gdLst>
              <a:gd name="connsiteX0" fmla="*/ 0 w 222069"/>
              <a:gd name="connsiteY0" fmla="*/ 65586 h 261529"/>
              <a:gd name="connsiteX1" fmla="*/ 182880 w 222069"/>
              <a:gd name="connsiteY1" fmla="*/ 272 h 261529"/>
              <a:gd name="connsiteX2" fmla="*/ 195943 w 222069"/>
              <a:gd name="connsiteY2" fmla="*/ 78649 h 261529"/>
              <a:gd name="connsiteX3" fmla="*/ 209006 w 222069"/>
              <a:gd name="connsiteY3" fmla="*/ 117837 h 261529"/>
              <a:gd name="connsiteX4" fmla="*/ 222069 w 222069"/>
              <a:gd name="connsiteY4" fmla="*/ 183152 h 261529"/>
              <a:gd name="connsiteX5" fmla="*/ 195943 w 222069"/>
              <a:gd name="connsiteY5" fmla="*/ 261529 h 261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069" h="261529">
                <a:moveTo>
                  <a:pt x="0" y="65586"/>
                </a:moveTo>
                <a:cubicBezTo>
                  <a:pt x="60960" y="43815"/>
                  <a:pt x="118292" y="-4034"/>
                  <a:pt x="182880" y="272"/>
                </a:cubicBezTo>
                <a:cubicBezTo>
                  <a:pt x="209307" y="2034"/>
                  <a:pt x="190197" y="52794"/>
                  <a:pt x="195943" y="78649"/>
                </a:cubicBezTo>
                <a:cubicBezTo>
                  <a:pt x="198930" y="92090"/>
                  <a:pt x="205666" y="104479"/>
                  <a:pt x="209006" y="117837"/>
                </a:cubicBezTo>
                <a:cubicBezTo>
                  <a:pt x="214391" y="139377"/>
                  <a:pt x="217715" y="161380"/>
                  <a:pt x="222069" y="183152"/>
                </a:cubicBezTo>
                <a:cubicBezTo>
                  <a:pt x="207798" y="254504"/>
                  <a:pt x="224706" y="232766"/>
                  <a:pt x="195943" y="261529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J012667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659" y="4483826"/>
            <a:ext cx="3584021" cy="227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User\Pictures\Катины рисунки\ПРАЗДНИКИ\СОЛНЫШКИ\solna0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44" y="1081455"/>
            <a:ext cx="1857357" cy="1770680"/>
          </a:xfrm>
          <a:prstGeom prst="rect">
            <a:avLst/>
          </a:prstGeom>
          <a:noFill/>
        </p:spPr>
      </p:pic>
      <p:pic>
        <p:nvPicPr>
          <p:cNvPr id="15" name="Picture 4" descr="C:\Documents and Settings\323\Рабочий стол\Новая папка (3)\oblaka05[1]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2705" y="880317"/>
            <a:ext cx="2540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05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planetofhotels.com/blog/wp-content/uploads/Hanam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4" y="496389"/>
            <a:ext cx="9008971" cy="600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90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Население Японии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764" y="1825625"/>
            <a:ext cx="3420836" cy="4351338"/>
          </a:xfrm>
        </p:spPr>
        <p:txBody>
          <a:bodyPr/>
          <a:lstStyle/>
          <a:p>
            <a:r>
              <a:rPr lang="ru-RU" sz="4000" b="1" dirty="0" smtClean="0"/>
              <a:t>98% японцы</a:t>
            </a:r>
          </a:p>
          <a:p>
            <a:r>
              <a:rPr lang="ru-RU" sz="4000" b="1" dirty="0" smtClean="0"/>
              <a:t>126 млн. человек</a:t>
            </a:r>
          </a:p>
          <a:p>
            <a:r>
              <a:rPr lang="ru-RU" sz="4000" b="1" dirty="0" smtClean="0"/>
              <a:t>10 место по численности в мире</a:t>
            </a:r>
          </a:p>
          <a:p>
            <a:r>
              <a:rPr lang="ru-RU" sz="4000" b="1" dirty="0" smtClean="0"/>
              <a:t>333 чел/км²</a:t>
            </a:r>
          </a:p>
          <a:p>
            <a:endParaRPr lang="ru-RU" dirty="0"/>
          </a:p>
        </p:txBody>
      </p:sp>
      <p:pic>
        <p:nvPicPr>
          <p:cNvPr id="20482" name="Picture 2" descr="https://xn----8sbiecm6bhdx8i.xn--p1ai/sites/default/files/images/okruzhayushhij_mir/Japan_naselenie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1528354"/>
            <a:ext cx="5379628" cy="35774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img1.picmix.com/output/stamp/thumb/5/9/6/1/61695_339f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8855" y="4787674"/>
            <a:ext cx="8382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57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98" y="0"/>
            <a:ext cx="7886700" cy="435133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Язык – японский</a:t>
            </a:r>
          </a:p>
          <a:p>
            <a:r>
              <a:rPr lang="ru-RU" sz="4400" b="1" dirty="0" smtClean="0"/>
              <a:t>2000 иероглифов</a:t>
            </a:r>
            <a:endParaRPr lang="ru-RU" sz="4400" b="1" dirty="0"/>
          </a:p>
        </p:txBody>
      </p:sp>
      <p:pic>
        <p:nvPicPr>
          <p:cNvPr id="23554" name="Picture 2" descr="https://i.pinimg.com/736x/56/7b/34/567b34d8c76438298f2a5a590fbaa3b1--calligraphy-an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083" y="1490603"/>
            <a:ext cx="5252448" cy="52381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://s60.radikal.ru/i167/1104/f1/e612ce638e6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7416" y="431073"/>
            <a:ext cx="257175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62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519" y="310334"/>
            <a:ext cx="7886700" cy="435133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Конституционная монархия</a:t>
            </a:r>
          </a:p>
          <a:p>
            <a:r>
              <a:rPr lang="ru-RU" sz="4800" b="1" dirty="0" smtClean="0"/>
              <a:t>Глава – император Акихито</a:t>
            </a:r>
            <a:endParaRPr lang="ru-RU" sz="4800" b="1" dirty="0"/>
          </a:p>
        </p:txBody>
      </p:sp>
      <p:pic>
        <p:nvPicPr>
          <p:cNvPr id="4" name="Picture 5" descr="Император Акихито вместе с императрицей Митик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836" y="2015651"/>
            <a:ext cx="2574317" cy="4633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Императорская печать Японии">
            <a:hlinkClick r:id="rId3" tooltip="Императорская печать Японии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386" y="4559981"/>
            <a:ext cx="208915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https://bestanimations.com/Flags/Asia/japan/japanese-flag-waving-gif-animation-1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6018" y="1972492"/>
            <a:ext cx="3457102" cy="216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55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</TotalTime>
  <Words>105</Words>
  <Application>Microsoft Office PowerPoint</Application>
  <PresentationFormat>Экран (4:3)</PresentationFormat>
  <Paragraphs>32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Comic Sans MS</vt:lpstr>
      <vt:lpstr>Impact</vt:lpstr>
      <vt:lpstr>Times New Roman</vt:lpstr>
      <vt:lpstr>Тема Office</vt:lpstr>
      <vt:lpstr>Визитная карточка страны</vt:lpstr>
      <vt:lpstr>Презентация PowerPoint</vt:lpstr>
      <vt:lpstr>Вулкан Фудзияма</vt:lpstr>
      <vt:lpstr>Презентация PowerPoint</vt:lpstr>
      <vt:lpstr>Климатические пояса </vt:lpstr>
      <vt:lpstr>Презентация PowerPoint</vt:lpstr>
      <vt:lpstr>Население Японии</vt:lpstr>
      <vt:lpstr>Презентация PowerPoint</vt:lpstr>
      <vt:lpstr>Презентация PowerPoint</vt:lpstr>
      <vt:lpstr>Религия</vt:lpstr>
      <vt:lpstr>Презентация PowerPoint</vt:lpstr>
      <vt:lpstr>Обязательное образование -   высшее!</vt:lpstr>
      <vt:lpstr>Страна  «экономического чуда»</vt:lpstr>
      <vt:lpstr>Промышленность</vt:lpstr>
      <vt:lpstr>Сельское хозяйство</vt:lpstr>
      <vt:lpstr>Рыболовство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User</cp:lastModifiedBy>
  <cp:revision>28</cp:revision>
  <dcterms:created xsi:type="dcterms:W3CDTF">2018-02-22T20:10:32Z</dcterms:created>
  <dcterms:modified xsi:type="dcterms:W3CDTF">2018-11-05T16:17:30Z</dcterms:modified>
</cp:coreProperties>
</file>