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7" r:id="rId3"/>
    <p:sldId id="260" r:id="rId4"/>
    <p:sldId id="261" r:id="rId5"/>
    <p:sldId id="262" r:id="rId6"/>
    <p:sldId id="263" r:id="rId7"/>
    <p:sldId id="264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9BA9E-8A63-4252-A260-F3ACCDAF65A9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DDFD11-D869-4BE5-97A9-951E9750A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265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DFD11-D869-4BE5-97A9-951E9750AEE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069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4EB1A-D254-42D0-AE34-61E01FC8C0B5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345638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«День рождения</a:t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ru-RU" sz="6000" b="1" dirty="0" smtClean="0">
                <a:solidFill>
                  <a:srgbClr val="7030A0"/>
                </a:solidFill>
              </a:rPr>
              <a:t/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ru-RU" sz="6000" b="1" dirty="0" smtClean="0">
                <a:solidFill>
                  <a:srgbClr val="7030A0"/>
                </a:solidFill>
              </a:rPr>
              <a:t>куклы Маши»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8964488" y="3861048"/>
            <a:ext cx="202886" cy="7200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2"/>
          <p:cNvSpPr txBox="1">
            <a:spLocks/>
          </p:cNvSpPr>
          <p:nvPr/>
        </p:nvSpPr>
        <p:spPr>
          <a:xfrm>
            <a:off x="323528" y="1124744"/>
            <a:ext cx="8568952" cy="532859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solidFill>
                  <a:srgbClr val="7030A0"/>
                </a:solidFill>
              </a:rPr>
              <a:t>1.Учить детей связно отвечать на вопросы воспитателя. Употреблять в речи имена существительные в единственном и множественном числе и согласовывать их в роде и падеже.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2.Закрепить в активном словаре названия предметов по теме «Посуда».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solidFill>
                  <a:srgbClr val="7030A0"/>
                </a:solidFill>
              </a:rPr>
              <a:t>3.Развивать у детей творческую активность, воображение, фантазию.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4.Воспитывать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культуру поведения за столом, умение наслаждаться чаепитием, общением друг с другом.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Задачи: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9087" y="548680"/>
            <a:ext cx="18473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i="1" spc="50" dirty="0">
              <a:ln w="11430"/>
              <a:solidFill>
                <a:srgbClr val="8368A4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73731"/>
            <a:ext cx="90364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</a:rPr>
              <a:t>               Материалы и оборудование:</a:t>
            </a:r>
          </a:p>
          <a:p>
            <a:r>
              <a:rPr lang="ru-RU" sz="3200" b="1" i="1" dirty="0">
                <a:solidFill>
                  <a:srgbClr val="7030A0"/>
                </a:solidFill>
              </a:rPr>
              <a:t> </a:t>
            </a:r>
          </a:p>
          <a:p>
            <a:r>
              <a:rPr lang="ru-RU" sz="3200" b="1" i="1" dirty="0" smtClean="0">
                <a:solidFill>
                  <a:srgbClr val="7030A0"/>
                </a:solidFill>
              </a:rPr>
              <a:t>     </a:t>
            </a:r>
            <a:r>
              <a:rPr lang="ru-RU" sz="2800" b="1" i="1" dirty="0" smtClean="0">
                <a:solidFill>
                  <a:srgbClr val="7030A0"/>
                </a:solidFill>
              </a:rPr>
              <a:t>Кукла Маша; конверт с письмом; предметы       кукольной мебели.</a:t>
            </a:r>
          </a:p>
          <a:p>
            <a:r>
              <a:rPr lang="ru-RU" sz="2800" b="1" i="1" dirty="0">
                <a:solidFill>
                  <a:srgbClr val="7030A0"/>
                </a:solidFill>
              </a:rPr>
              <a:t> </a:t>
            </a:r>
            <a:r>
              <a:rPr lang="ru-RU" sz="2800" b="1" i="1" dirty="0" smtClean="0">
                <a:solidFill>
                  <a:srgbClr val="7030A0"/>
                </a:solidFill>
              </a:rPr>
              <a:t>     Искусственные цветы:</a:t>
            </a:r>
            <a:r>
              <a:rPr lang="ru-RU" sz="2000" b="1" i="1" dirty="0" smtClean="0">
                <a:solidFill>
                  <a:srgbClr val="7030A0"/>
                </a:solidFill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</a:rPr>
              <a:t>василек, ромашка, роза, тюльпан, лилия, ирис…</a:t>
            </a:r>
          </a:p>
          <a:p>
            <a:r>
              <a:rPr lang="ru-RU" sz="2400" b="1" i="1" dirty="0">
                <a:solidFill>
                  <a:srgbClr val="7030A0"/>
                </a:solidFill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</a:rPr>
              <a:t>       </a:t>
            </a:r>
            <a:r>
              <a:rPr lang="ru-RU" sz="2800" b="1" i="1" dirty="0" smtClean="0">
                <a:solidFill>
                  <a:srgbClr val="7030A0"/>
                </a:solidFill>
              </a:rPr>
              <a:t>Посуда: чайный сервиз </a:t>
            </a:r>
            <a:r>
              <a:rPr lang="ru-RU" sz="2400" b="1" i="1" dirty="0" smtClean="0">
                <a:solidFill>
                  <a:srgbClr val="7030A0"/>
                </a:solidFill>
              </a:rPr>
              <a:t>(чайник, сахарница, молочник, блюдца, чайные ложки).</a:t>
            </a:r>
          </a:p>
          <a:p>
            <a:r>
              <a:rPr lang="ru-RU" sz="2400" b="1" i="1" dirty="0">
                <a:solidFill>
                  <a:srgbClr val="7030A0"/>
                </a:solidFill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</a:rPr>
              <a:t>        </a:t>
            </a:r>
            <a:r>
              <a:rPr lang="ru-RU" sz="2800" b="1" i="1" dirty="0" smtClean="0">
                <a:solidFill>
                  <a:srgbClr val="7030A0"/>
                </a:solidFill>
              </a:rPr>
              <a:t>Предметные картинки:</a:t>
            </a:r>
            <a:r>
              <a:rPr lang="ru-RU" sz="2400" b="1" i="1" dirty="0" smtClean="0">
                <a:solidFill>
                  <a:srgbClr val="7030A0"/>
                </a:solidFill>
              </a:rPr>
              <a:t> хлебница, сахарница, солонка, перечница, супница, салатница.</a:t>
            </a:r>
            <a:endParaRPr lang="ru-RU" sz="2800" b="1" i="1" dirty="0" smtClean="0">
              <a:solidFill>
                <a:srgbClr val="7030A0"/>
              </a:solidFill>
            </a:endParaRPr>
          </a:p>
          <a:p>
            <a:endParaRPr lang="ru-RU" sz="3200" b="1" i="1" dirty="0" smtClean="0">
              <a:solidFill>
                <a:srgbClr val="7030A0"/>
              </a:solidFill>
            </a:endParaRPr>
          </a:p>
          <a:p>
            <a:endParaRPr lang="ru-RU" sz="3200" b="1" i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3242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Отправляемся на день рождения к кукле Маше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14706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521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Чаепитие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222649"/>
            <a:ext cx="4182616" cy="3430487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7" y="2204864"/>
            <a:ext cx="4704523" cy="3528392"/>
          </a:xfrm>
        </p:spPr>
      </p:pic>
    </p:spTree>
    <p:extLst>
      <p:ext uri="{BB962C8B-B14F-4D97-AF65-F5344CB8AC3E}">
        <p14:creationId xmlns:p14="http://schemas.microsoft.com/office/powerpoint/2010/main" val="428028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</a:rPr>
              <a:t>Физминутка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 «Чайная посуда»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7" y="1196752"/>
            <a:ext cx="6840760" cy="4929411"/>
          </a:xfrm>
        </p:spPr>
      </p:pic>
    </p:spTree>
    <p:extLst>
      <p:ext uri="{BB962C8B-B14F-4D97-AF65-F5344CB8AC3E}">
        <p14:creationId xmlns:p14="http://schemas.microsoft.com/office/powerpoint/2010/main" val="54377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30100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Игра «Подбери картинку»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340768"/>
            <a:ext cx="3755551" cy="4741987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556792"/>
            <a:ext cx="4608511" cy="4032448"/>
          </a:xfrm>
        </p:spPr>
      </p:pic>
    </p:spTree>
    <p:extLst>
      <p:ext uri="{BB962C8B-B14F-4D97-AF65-F5344CB8AC3E}">
        <p14:creationId xmlns:p14="http://schemas.microsoft.com/office/powerpoint/2010/main" val="292522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Делимся впечатлениями о том, как ходили в гости (итог)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964" y="1628800"/>
            <a:ext cx="6856396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165</Words>
  <Application>Microsoft Office PowerPoint</Application>
  <PresentationFormat>Экран (4:3)</PresentationFormat>
  <Paragraphs>18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«День рождения  куклы Маши»</vt:lpstr>
      <vt:lpstr>Задачи:</vt:lpstr>
      <vt:lpstr>Презентация PowerPoint</vt:lpstr>
      <vt:lpstr>Отправляемся на день рождения к кукле Маше</vt:lpstr>
      <vt:lpstr>Чаепитие</vt:lpstr>
      <vt:lpstr>Физминутка «Чайная посуда»</vt:lpstr>
      <vt:lpstr>Игра «Подбери картинку»</vt:lpstr>
      <vt:lpstr>Делимся впечатлениями о том, как ходили в гости (итог)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Сиреневая фантазия</dc:title>
  <dc:creator>Татьяна</dc:creator>
  <cp:lastModifiedBy>XTreme.ws</cp:lastModifiedBy>
  <cp:revision>30</cp:revision>
  <dcterms:created xsi:type="dcterms:W3CDTF">2015-03-01T14:26:54Z</dcterms:created>
  <dcterms:modified xsi:type="dcterms:W3CDTF">2018-11-05T18:37:22Z</dcterms:modified>
</cp:coreProperties>
</file>