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3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ПРОФИЛАКТИКА ЖЕСТОКОГО ОБРАЩЕНИЯ  С ДЕТЬМИ.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предотвращения </a:t>
            </a:r>
            <a:r>
              <a:rPr lang="ru-RU" dirty="0" err="1" smtClean="0"/>
              <a:t>буллинга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Поддержите новенького, пришедшего в класс, помогите ему наладить отношения с одноклассниками: представьте его ребятам, расскажите ему о классе.</a:t>
            </a:r>
          </a:p>
          <a:p>
            <a:r>
              <a:rPr lang="ru-RU" dirty="0" smtClean="0"/>
              <a:t> Объединяйте класс с помощью совместных мероприятий, поездок, походов, постановки спектаклей, выпуска стенгазет и т.д.</a:t>
            </a:r>
          </a:p>
          <a:p>
            <a:r>
              <a:rPr lang="ru-RU" dirty="0" smtClean="0"/>
              <a:t> Дайте возможность наиболее активным детям проявить себя в мирных делах и самоутвердиться за счет собственных способностей.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преодоления.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Дайте отвергаемому ребенку возможность показать себя в выгодном свете, продемонстрировать свою полезность для коллектива. </a:t>
            </a:r>
          </a:p>
          <a:p>
            <a:r>
              <a:rPr lang="ru-RU" dirty="0" smtClean="0"/>
              <a:t>Не усиливайте изоляцию отвергаемого ребенка, сажая его отдельно от всех.</a:t>
            </a:r>
          </a:p>
          <a:p>
            <a:r>
              <a:rPr lang="ru-RU" dirty="0" smtClean="0"/>
              <a:t>По возможности избегайте ситуаций, в которых часть детей может остаться невостребованными или отвергнутыми одноклассникам.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Пути преодоления.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Поговорите с преследователями о том, почему они пристают к жертве. Обратите их внимание на чувства жертвы – обиду, унижение, страх, отчаяние…. Подчеркните положительные качества изгоя. Попросите их письменно ответить на вопрос: «Чем я могу помочь N?».</a:t>
            </a:r>
          </a:p>
          <a:p>
            <a:r>
              <a:rPr lang="ru-RU" dirty="0" smtClean="0"/>
              <a:t>В беседах со школьниками твердо выскажите свою негативную позицию по отношению к травле.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преодоления.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Ознакомьте школьников с фильмами и книгами, которые содержат информацию на тему </a:t>
            </a:r>
            <a:r>
              <a:rPr lang="ru-RU" dirty="0" err="1" smtClean="0"/>
              <a:t>буллинга</a:t>
            </a:r>
            <a:r>
              <a:rPr lang="ru-RU" dirty="0" smtClean="0"/>
              <a:t>. Предложите тему для обсуждения, например: как свидетели насилия должны себя вести, чтобы помочь «жертве», «обидчику». </a:t>
            </a:r>
          </a:p>
          <a:p>
            <a:r>
              <a:rPr lang="ru-RU" dirty="0" smtClean="0"/>
              <a:t>Предайте акты насилия гласности – проинформируйте учителей и учеников о подробностях случившегося, сопутствующих обстоятельствах, именах участников.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преодоления.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Помогите ребенку, ставшему жертвой, решить свои проблемы, например, преодолеть неуверенность в себе.</a:t>
            </a:r>
          </a:p>
          <a:p>
            <a:r>
              <a:rPr lang="ru-RU" dirty="0" smtClean="0"/>
              <a:t>Став свидетелем или узнав об акте насилия, окажите скорую помощь. Подбодрите потерпевшего, не дайте ему почувствовать себя неадекватным или глупым. Расскажите ребенку о том, где он еще может получить помощь и поддержку.</a:t>
            </a:r>
          </a:p>
          <a:p>
            <a:r>
              <a:rPr lang="ru-RU" dirty="0" smtClean="0"/>
              <a:t>  Проведите работу по профилактике долговременных последствий акта насилия.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Лучший способ сделать детей хорошими — это сделать их счастливыми. /О. Уайльд/ </a:t>
            </a:r>
          </a:p>
          <a:p>
            <a:r>
              <a:rPr lang="ru-RU" b="1" i="1" dirty="0" smtClean="0"/>
              <a:t>Если же поймешь, что воспитывать других мы можем только через себя, то упраздняется вопрос о воспитании и остается один вопрос: как надо самому жить? /Л.Толстой /</a:t>
            </a:r>
          </a:p>
          <a:p>
            <a:r>
              <a:rPr lang="ru-RU" b="1" i="1" dirty="0" smtClean="0"/>
              <a:t>Ребенок, который переносит меньше оскорблений, вырастает человеком, более сознающим свое достоинство. /Н. Чернышевский/</a:t>
            </a:r>
          </a:p>
          <a:p>
            <a:r>
              <a:rPr lang="ru-RU" b="1" i="1" dirty="0" smtClean="0"/>
              <a:t>  Начала, заложенные в детстве человека, похожи на вырезанные на коре молодого дерева буквы, растущие вместе с ним, составляющие неотъемлемую часть его. /В. Гюго/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Лучший способ сделать детей хорошими — это сделать их счастливыми. /О. Уайльд/ </a:t>
            </a:r>
          </a:p>
          <a:p>
            <a:r>
              <a:rPr lang="ru-RU" b="1" i="1" dirty="0" smtClean="0"/>
              <a:t>Если же поймешь, что воспитывать других мы можем только через себя, то упраздняется вопрос о воспитании и остается один вопрос: как надо самому жить? /Л.Толстой /</a:t>
            </a:r>
          </a:p>
          <a:p>
            <a:r>
              <a:rPr lang="ru-RU" b="1" i="1" dirty="0" smtClean="0"/>
              <a:t>Ребенок, который переносит меньше оскорблений, вырастает человеком, более сознающим свое достоинство. /Н. Чернышевский/</a:t>
            </a:r>
          </a:p>
          <a:p>
            <a:r>
              <a:rPr lang="ru-RU" b="1" i="1" dirty="0" smtClean="0"/>
              <a:t>  Начала, заложенные в детстве человека, похожи на вырезанные на коре молодого дерева буквы, растущие вместе с ним, составляющие неотъемлемую часть его. /В. Гюго/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Пути преодоления.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• помогите ребенку, ставшему жертвой, решить свои про­блемы, например, преодолеть неуверенность в се­бе.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066800"/>
          </a:xfrm>
        </p:spPr>
        <p:txBody>
          <a:bodyPr/>
          <a:lstStyle/>
          <a:p>
            <a:r>
              <a:rPr lang="ru-RU" dirty="0" smtClean="0"/>
              <a:t>Виды насилия: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ru-RU" sz="3600" dirty="0" smtClean="0"/>
              <a:t>Физическое насилие;</a:t>
            </a:r>
          </a:p>
          <a:p>
            <a:r>
              <a:rPr lang="ru-RU" sz="3600" dirty="0" smtClean="0"/>
              <a:t>Эмоциональное, словесное насилие;</a:t>
            </a:r>
          </a:p>
          <a:p>
            <a:r>
              <a:rPr lang="ru-RU" sz="3600" dirty="0" smtClean="0"/>
              <a:t>Сексуальное насилие;</a:t>
            </a:r>
          </a:p>
          <a:p>
            <a:r>
              <a:rPr lang="ru-RU" sz="3600" dirty="0" smtClean="0"/>
              <a:t>Психологическое насилие;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насилие.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Выражается в побоях, шлепках, пощечинах и т.д. После этого вида насилия у постра­давшего могут быть синяки, кровоподтеки, ожоги, переломы или растяжения, участки без волос на голове. Некоторые удары могут не оставить синяков, но при этом могут пострадать внутренние органы.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Эмоциональное, словесное насилие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Выражается в бранных словах, унижающих личность и достоинство ребенка, крике, угрозах, повышениях голоса. К таким словам можно отнести и клички, которые дают в школе и часто бывают оскорбительными и обидными; слова, содержащие угрозу, вызывающие страх: «Если еще раз такое сделаешь, я тебя изобью!», «Это тебе даром не пройдет!», «Только скажи кому-нибудь, и я тебя убью!». Это также нетипичные формы наказаний, такие как запирание ребенка в маленьком и темном помещении, отказ в еде и питье, связывание.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Сексуальное насилие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 нему относятся нежелательные поцелуи, нежелательные прикосновения к определенным частям тела, оскорбления словами «проститутка» и т.д., насильственный половой акт, половой акт в неприемлемой форме. Инцест – вид сексуального насилия, который осуществляется близкими родственниками по отношению к несовершеннолетним детям;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Психологическое насилие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Этот вид насилия проявляется в запирании кого-то в маленьком и темном помещении, когда не дают еды и питья, связывают или оставляют ребенка одного, несмотря на то, что он боится оставаться один или в силу своего маленького возраста не  может быть один и нуждается во взрослых. Этот вид насилия, как и другие, имеет своей целью подавить другого человека, сделать его подвластным.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Школьный </a:t>
            </a:r>
            <a:r>
              <a:rPr lang="ru-RU" dirty="0" err="1" smtClean="0"/>
              <a:t>буллинг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Буллинг</a:t>
            </a:r>
            <a:r>
              <a:rPr lang="ru-RU" dirty="0" smtClean="0"/>
              <a:t> – длительный процесс сознательного жестокого отношения, физического и (или) психического, со стороны одного или группы детей к другому ребенку (другим детям). Это разрушительное поведение «сильных», направленное на «слабых» с целью получения  «удовольствия» от наносимого «слабым» материального и морального ущерба. </a:t>
            </a:r>
            <a:r>
              <a:rPr lang="ru-RU" dirty="0" err="1" smtClean="0"/>
              <a:t>Буллинг</a:t>
            </a:r>
            <a:r>
              <a:rPr lang="ru-RU" dirty="0" smtClean="0"/>
              <a:t> включает эмоциональное (насмешки, присвоение кличек, бесконечные замечания, необъективные оценки, публичное унижение, отторжение, изоляция, отказ от общения с жертвой) и физическое насилие (избиение, нанесение ударов, шлепки, подзатыльники, порча и отнятие вещей), которые вызывают травматические переживания у жертвы. Жертвой обычно становится тот, кто чем-то отличается от других.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проявлений школьного </a:t>
            </a:r>
            <a:r>
              <a:rPr lang="ru-RU" dirty="0" err="1" smtClean="0"/>
              <a:t>буллинга</a:t>
            </a:r>
            <a:r>
              <a:rPr lang="ru-RU" dirty="0" smtClean="0"/>
              <a:t> на личность ребенка.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Агрессивное поведение (совершение физического, сексуального, психологического насилия по отношению к сверстникам или младшим)</a:t>
            </a:r>
          </a:p>
          <a:p>
            <a:r>
              <a:rPr lang="ru-RU" dirty="0" smtClean="0"/>
              <a:t>Антисоциальное поведение (воровство, прогулы уроков, лживость, неспособность приобретать или сохранять друзей);</a:t>
            </a:r>
          </a:p>
          <a:p>
            <a:r>
              <a:rPr lang="ru-RU" dirty="0" err="1" smtClean="0"/>
              <a:t>Аддиктивное</a:t>
            </a:r>
            <a:r>
              <a:rPr lang="ru-RU" dirty="0" smtClean="0"/>
              <a:t> поведение ( наркомания, токсикомания, алкоголизация);</a:t>
            </a:r>
          </a:p>
          <a:p>
            <a:r>
              <a:rPr lang="ru-RU" dirty="0" smtClean="0"/>
              <a:t> Нарушения эмоциональной сферы (страхи, тревожность, застенчивость, плаксивость и др.)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dirty="0" smtClean="0"/>
              <a:t>Способы предотвращения </a:t>
            </a:r>
            <a:r>
              <a:rPr lang="ru-RU" dirty="0" err="1" smtClean="0"/>
              <a:t>буллинга</a:t>
            </a:r>
            <a:r>
              <a:rPr lang="ru-RU" dirty="0" smtClean="0"/>
              <a:t>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Выступайте в качестве ролевой модели. Относитесь к своим ученикам с уважением, доброжелательно, как к равным. </a:t>
            </a:r>
          </a:p>
          <a:p>
            <a:r>
              <a:rPr lang="ru-RU" dirty="0" smtClean="0"/>
              <a:t>Пресекайте любые насмешки над неудачами одноклассников и пренебрежительные замечания в их адрес.</a:t>
            </a:r>
          </a:p>
          <a:p>
            <a:r>
              <a:rPr lang="ru-RU" dirty="0" smtClean="0"/>
              <a:t>Не противопоставляйте ребенка коллективу, например, не наказывайте весь класс за проступок одного ученика. </a:t>
            </a:r>
          </a:p>
          <a:p>
            <a:r>
              <a:rPr lang="ru-RU" dirty="0" smtClean="0"/>
              <a:t> Обращайте внимание на всякие «мелкие» происшествия в классе, например, ситуации, когда более активный и агрессивно настроенный ребенок обижает своего тихого соседа, не дает ему житья.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876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ПРОФИЛАКТИКА ЖЕСТОКОГО ОБРАЩЕНИЯ  С ДЕТЬМИ.</vt:lpstr>
      <vt:lpstr>Виды насилия: </vt:lpstr>
      <vt:lpstr>Физическое насилие.</vt:lpstr>
      <vt:lpstr>Эмоциональное, словесное насилие</vt:lpstr>
      <vt:lpstr>Сексуальное насилие</vt:lpstr>
      <vt:lpstr>Психологическое насилие</vt:lpstr>
      <vt:lpstr>Школьный буллинг.</vt:lpstr>
      <vt:lpstr>Влияние проявлений школьного буллинга на личность ребенка.</vt:lpstr>
      <vt:lpstr>Способы предотвращения буллинга .</vt:lpstr>
      <vt:lpstr>Способы предотвращения буллинга.</vt:lpstr>
      <vt:lpstr>Пути преодоления.</vt:lpstr>
      <vt:lpstr>Пути преодоления. </vt:lpstr>
      <vt:lpstr>Пути преодоления.</vt:lpstr>
      <vt:lpstr>Пути преодоления.</vt:lpstr>
      <vt:lpstr>Презентация PowerPoint</vt:lpstr>
      <vt:lpstr>Презентация PowerPoint</vt:lpstr>
      <vt:lpstr>Пути преодоления.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ds23</cp:lastModifiedBy>
  <cp:revision>43</cp:revision>
  <dcterms:created xsi:type="dcterms:W3CDTF">2014-02-25T07:47:58Z</dcterms:created>
  <dcterms:modified xsi:type="dcterms:W3CDTF">2018-11-06T11:50:00Z</dcterms:modified>
</cp:coreProperties>
</file>