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BA6ED19-055C-4958-B379-71DDAD5184A2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3103AAF-1622-4A1F-983E-C68117FC9E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B%D1%91%D0%B3%D0%BA%D0%B0%D1%8F_%D0%B0%D1%82%D0%BB%D0%B5%D1%82%D0%B8%D0%BA%D0%B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Малинина Дарья 7 «А» класс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Лёгкая отлети-ка эстафета.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48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980728"/>
            <a:ext cx="50223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u="none" strike="noStrike" dirty="0" smtClean="0">
                <a:solidFill>
                  <a:srgbClr val="333333"/>
                </a:solidFill>
                <a:effectLst/>
                <a:latin typeface="Arial"/>
                <a:hlinkClick r:id="rId2"/>
              </a:rPr>
              <a:t>Лёгкая атлетика</a:t>
            </a:r>
            <a:endParaRPr lang="ru-RU" sz="2000" b="0" i="0" dirty="0" smtClean="0">
              <a:solidFill>
                <a:srgbClr val="333333"/>
              </a:solidFill>
              <a:effectLst/>
              <a:latin typeface="Arial"/>
            </a:endParaRPr>
          </a:p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Arial"/>
              </a:rPr>
              <a:t>Лёгкая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> 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Arial"/>
              </a:rPr>
              <a:t>атле́ти-ка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> — это олимпийский вид спорта, включающий бег, ходьбу, прыжки и метания. Объединяет следующие дисциплины: беговые виды, спортивную ходьбу, технические виды (прыжки и метания), многоборья, пробеги (бег по шоссе) и кроссы.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54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ovotroitsk.info/uploads/posts/2011-06/1308558784_legkayatleti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252465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03648" y="764704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mo"/>
              </a:rPr>
              <a:t>История возникновения и развития легкой атлетики (кратко) Лёгкая атлетика считается очень древним видом спорта, об этом говорят повсеместные археологические находки (монеты, вазы, скульптуры и т.д.). Самым древним из легкоатлетических видов является бег. Кстати, бег осуществлялся на дистанцию, равную одному стадию — ста девяносто двум метрам. Именно от этого названия произошло слово стадион.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9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2828" y="908720"/>
            <a:ext cx="61135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mo"/>
              </a:rPr>
              <a:t>Правила легкой атлетики Победителем в легкоатлетических соревнованиях считается спортсмен или команда, показавшие наилучший результат в финальных забегах или финальных попытках технических дисциплин.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20443" y="2386048"/>
            <a:ext cx="54726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mo"/>
              </a:rPr>
              <a:t>Беговые виды лёгкой атлетики, как правило, разбиваются на несколько этапов: квалификация; ¼ финала; ½ финала; финал. Количество участников соревнований определяется регламентом соревнований, при этом мужчины и женщины не участвуют в общих стартах.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13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89318"/>
            <a:ext cx="60853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mo"/>
              </a:rPr>
              <a:t>Что развивает легкая атлетика? Основные физические качества — выносливость, сила, скорость, гибкость. Кроме этого во время занятий легкой атлетикой приобретаются навыки координации движений, быстрого и экономического передвижения и рационального выполнения сложных физических упражнений.</a:t>
            </a:r>
            <a:endParaRPr lang="ru-RU" dirty="0"/>
          </a:p>
        </p:txBody>
      </p:sp>
      <p:pic>
        <p:nvPicPr>
          <p:cNvPr id="2050" name="Picture 2" descr="http://dynamo.by/media/sak_news/2b7003eda1de31bc76f8b84dc7247c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724" y="3137095"/>
            <a:ext cx="3595233" cy="270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170920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79</TotalTime>
  <Words>183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Горизонт</vt:lpstr>
      <vt:lpstr>Лёгкая отлети-ка эстафета.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Лёгкая отлети-ка эстафета.</dc:title>
  <dc:creator>USER</dc:creator>
  <cp:lastModifiedBy>USER</cp:lastModifiedBy>
  <cp:revision>7</cp:revision>
  <dcterms:created xsi:type="dcterms:W3CDTF">2018-04-23T12:19:59Z</dcterms:created>
  <dcterms:modified xsi:type="dcterms:W3CDTF">2018-04-23T13:39:43Z</dcterms:modified>
</cp:coreProperties>
</file>