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5" r:id="rId8"/>
    <p:sldId id="266" r:id="rId9"/>
    <p:sldId id="264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microsoft.com/office/2016/11/relationships/changesInfo" Target="changesInfos/changesInfo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24annaivanova@gmail.com" userId="e74e731b82fc2c70" providerId="LiveId" clId="{2326F35B-1C35-C04C-A5FB-F247C02EC105}"/>
    <pc:docChg chg="undo custSel addSld delSld modSld sldOrd modMainMaster">
      <pc:chgData name="24annaivanova@gmail.com" userId="e74e731b82fc2c70" providerId="LiveId" clId="{2326F35B-1C35-C04C-A5FB-F247C02EC105}" dt="2018-05-14T23:30:46.463" v="4518" actId="20577"/>
      <pc:docMkLst>
        <pc:docMk/>
      </pc:docMkLst>
      <pc:sldChg chg="addSp delSp modSp modTransition">
        <pc:chgData name="24annaivanova@gmail.com" userId="e74e731b82fc2c70" providerId="LiveId" clId="{2326F35B-1C35-C04C-A5FB-F247C02EC105}" dt="2018-05-04T14:25:10.480" v="1468" actId="12563"/>
        <pc:sldMkLst>
          <pc:docMk/>
          <pc:sldMk cId="1806184676" sldId="256"/>
        </pc:sldMkLst>
        <pc:inkChg chg="add del mod modStrokes">
          <ac:chgData name="24annaivanova@gmail.com" userId="e74e731b82fc2c70" providerId="LiveId" clId="{2326F35B-1C35-C04C-A5FB-F247C02EC105}" dt="2018-05-04T14:21:47.408" v="1456" actId="12563"/>
          <ac:inkMkLst>
            <pc:docMk/>
            <pc:sldMk cId="1806184676" sldId="256"/>
            <ac:inkMk id="4" creationId="{7EFCAB24-5A10-6548-B6C1-BF2BD4624351}"/>
          </ac:inkMkLst>
        </pc:inkChg>
        <pc:inkChg chg="add del mod reco modStrokes">
          <ac:chgData name="24annaivanova@gmail.com" userId="e74e731b82fc2c70" providerId="LiveId" clId="{2326F35B-1C35-C04C-A5FB-F247C02EC105}" dt="2018-05-04T14:21:47.408" v="1456" actId="12563"/>
          <ac:inkMkLst>
            <pc:docMk/>
            <pc:sldMk cId="1806184676" sldId="256"/>
            <ac:inkMk id="5" creationId="{25BF98BB-8444-1B4F-BD7F-B4533E0C2180}"/>
          </ac:inkMkLst>
        </pc:inkChg>
        <pc:inkChg chg="add del mod modStrokes">
          <ac:chgData name="24annaivanova@gmail.com" userId="e74e731b82fc2c70" providerId="LiveId" clId="{2326F35B-1C35-C04C-A5FB-F247C02EC105}" dt="2018-05-04T14:21:46.092" v="1455" actId="12563"/>
          <ac:inkMkLst>
            <pc:docMk/>
            <pc:sldMk cId="1806184676" sldId="256"/>
            <ac:inkMk id="8" creationId="{4E033690-63FB-264C-9455-B6C6CF9BD95E}"/>
          </ac:inkMkLst>
        </pc:inkChg>
        <pc:inkChg chg="add del mod reco modStrokes">
          <ac:chgData name="24annaivanova@gmail.com" userId="e74e731b82fc2c70" providerId="LiveId" clId="{2326F35B-1C35-C04C-A5FB-F247C02EC105}" dt="2018-05-04T14:21:46.092" v="1455" actId="12563"/>
          <ac:inkMkLst>
            <pc:docMk/>
            <pc:sldMk cId="1806184676" sldId="256"/>
            <ac:inkMk id="9" creationId="{E52E6411-66FD-9A4A-84AC-07FA8A3326B0}"/>
          </ac:inkMkLst>
        </pc:inkChg>
        <pc:inkChg chg="add del mod reco modStrokes">
          <ac:chgData name="24annaivanova@gmail.com" userId="e74e731b82fc2c70" providerId="LiveId" clId="{2326F35B-1C35-C04C-A5FB-F247C02EC105}" dt="2018-05-04T14:21:46.092" v="1455" actId="12563"/>
          <ac:inkMkLst>
            <pc:docMk/>
            <pc:sldMk cId="1806184676" sldId="256"/>
            <ac:inkMk id="11" creationId="{EC4E5DFF-65B5-784B-98D1-B5D2E077458A}"/>
          </ac:inkMkLst>
        </pc:inkChg>
      </pc:sldChg>
      <pc:sldChg chg="modSp ord modTransition">
        <pc:chgData name="24annaivanova@gmail.com" userId="e74e731b82fc2c70" providerId="LiveId" clId="{2326F35B-1C35-C04C-A5FB-F247C02EC105}" dt="2018-05-14T23:27:47.014" v="4516" actId="20577"/>
        <pc:sldMkLst>
          <pc:docMk/>
          <pc:sldMk cId="2459408824" sldId="257"/>
        </pc:sldMkLst>
        <pc:spChg chg="mod">
          <ac:chgData name="24annaivanova@gmail.com" userId="e74e731b82fc2c70" providerId="LiveId" clId="{2326F35B-1C35-C04C-A5FB-F247C02EC105}" dt="2018-05-14T23:27:47.014" v="4516" actId="20577"/>
          <ac:spMkLst>
            <pc:docMk/>
            <pc:sldMk cId="2459408824" sldId="257"/>
            <ac:spMk id="5" creationId="{516109CB-2452-9A4E-8D66-01A1B21FB212}"/>
          </ac:spMkLst>
        </pc:spChg>
      </pc:sldChg>
      <pc:sldChg chg="modSp ord modTransition">
        <pc:chgData name="24annaivanova@gmail.com" userId="e74e731b82fc2c70" providerId="LiveId" clId="{2326F35B-1C35-C04C-A5FB-F247C02EC105}" dt="2018-05-05T18:27:12.942" v="2839" actId="20577"/>
        <pc:sldMkLst>
          <pc:docMk/>
          <pc:sldMk cId="1781112277" sldId="258"/>
        </pc:sldMkLst>
        <pc:spChg chg="mod">
          <ac:chgData name="24annaivanova@gmail.com" userId="e74e731b82fc2c70" providerId="LiveId" clId="{2326F35B-1C35-C04C-A5FB-F247C02EC105}" dt="2018-05-05T18:27:12.942" v="2839" actId="20577"/>
          <ac:spMkLst>
            <pc:docMk/>
            <pc:sldMk cId="1781112277" sldId="258"/>
            <ac:spMk id="4" creationId="{B8CF941D-A665-CB45-AA97-655F8EC7A9ED}"/>
          </ac:spMkLst>
        </pc:spChg>
        <pc:spChg chg="mod">
          <ac:chgData name="24annaivanova@gmail.com" userId="e74e731b82fc2c70" providerId="LiveId" clId="{2326F35B-1C35-C04C-A5FB-F247C02EC105}" dt="2018-05-05T18:26:02.381" v="2823" actId="1076"/>
          <ac:spMkLst>
            <pc:docMk/>
            <pc:sldMk cId="1781112277" sldId="258"/>
            <ac:spMk id="14" creationId="{E63C3119-E42E-0F42-966C-768B812ACC44}"/>
          </ac:spMkLst>
        </pc:spChg>
        <pc:picChg chg="mod">
          <ac:chgData name="24annaivanova@gmail.com" userId="e74e731b82fc2c70" providerId="LiveId" clId="{2326F35B-1C35-C04C-A5FB-F247C02EC105}" dt="2018-05-05T18:25:52.961" v="2820" actId="1076"/>
          <ac:picMkLst>
            <pc:docMk/>
            <pc:sldMk cId="1781112277" sldId="258"/>
            <ac:picMk id="9" creationId="{608F4DA5-A06E-FF45-A9DB-49609FFACE8F}"/>
          </ac:picMkLst>
        </pc:picChg>
      </pc:sldChg>
      <pc:sldChg chg="modSp ord modTransition">
        <pc:chgData name="24annaivanova@gmail.com" userId="e74e731b82fc2c70" providerId="LiveId" clId="{2326F35B-1C35-C04C-A5FB-F247C02EC105}" dt="2018-05-14T23:22:27.180" v="4412" actId="20577"/>
        <pc:sldMkLst>
          <pc:docMk/>
          <pc:sldMk cId="2811108018" sldId="259"/>
        </pc:sldMkLst>
        <pc:spChg chg="mod">
          <ac:chgData name="24annaivanova@gmail.com" userId="e74e731b82fc2c70" providerId="LiveId" clId="{2326F35B-1C35-C04C-A5FB-F247C02EC105}" dt="2018-05-14T23:22:27.180" v="4412" actId="20577"/>
          <ac:spMkLst>
            <pc:docMk/>
            <pc:sldMk cId="2811108018" sldId="259"/>
            <ac:spMk id="12" creationId="{35CBAC3B-5BC4-8D44-9BA2-BF00290F4CA4}"/>
          </ac:spMkLst>
        </pc:spChg>
        <pc:picChg chg="mod">
          <ac:chgData name="24annaivanova@gmail.com" userId="e74e731b82fc2c70" providerId="LiveId" clId="{2326F35B-1C35-C04C-A5FB-F247C02EC105}" dt="2018-05-04T21:59:51.101" v="2749" actId="1076"/>
          <ac:picMkLst>
            <pc:docMk/>
            <pc:sldMk cId="2811108018" sldId="259"/>
            <ac:picMk id="7" creationId="{B5BAC643-64F4-3141-8B6B-149EB0E25F01}"/>
          </ac:picMkLst>
        </pc:picChg>
        <pc:picChg chg="mod">
          <ac:chgData name="24annaivanova@gmail.com" userId="e74e731b82fc2c70" providerId="LiveId" clId="{2326F35B-1C35-C04C-A5FB-F247C02EC105}" dt="2018-05-04T21:59:47.796" v="2748" actId="1076"/>
          <ac:picMkLst>
            <pc:docMk/>
            <pc:sldMk cId="2811108018" sldId="259"/>
            <ac:picMk id="9" creationId="{F67F1932-8456-AB43-950A-501BE6A6248E}"/>
          </ac:picMkLst>
        </pc:picChg>
      </pc:sldChg>
      <pc:sldChg chg="addSp delSp modSp modTransition">
        <pc:chgData name="24annaivanova@gmail.com" userId="e74e731b82fc2c70" providerId="LiveId" clId="{2326F35B-1C35-C04C-A5FB-F247C02EC105}" dt="2018-05-14T23:21:37.315" v="4392" actId="1076"/>
        <pc:sldMkLst>
          <pc:docMk/>
          <pc:sldMk cId="3035362691" sldId="260"/>
        </pc:sldMkLst>
        <pc:spChg chg="del mod">
          <ac:chgData name="24annaivanova@gmail.com" userId="e74e731b82fc2c70" providerId="LiveId" clId="{2326F35B-1C35-C04C-A5FB-F247C02EC105}" dt="2018-05-14T23:21:30.773" v="4390" actId="478"/>
          <ac:spMkLst>
            <pc:docMk/>
            <pc:sldMk cId="3035362691" sldId="260"/>
            <ac:spMk id="2" creationId="{BA8FACEB-4516-2D48-9B20-AC483885245C}"/>
          </ac:spMkLst>
        </pc:spChg>
        <pc:spChg chg="add del mod">
          <ac:chgData name="24annaivanova@gmail.com" userId="e74e731b82fc2c70" providerId="LiveId" clId="{2326F35B-1C35-C04C-A5FB-F247C02EC105}" dt="2018-05-04T15:31:09.557" v="1608" actId="478"/>
          <ac:spMkLst>
            <pc:docMk/>
            <pc:sldMk cId="3035362691" sldId="260"/>
            <ac:spMk id="3" creationId="{3E10CC9C-46B6-4444-A395-351053F7F3B5}"/>
          </ac:spMkLst>
        </pc:spChg>
        <pc:spChg chg="add del mod">
          <ac:chgData name="24annaivanova@gmail.com" userId="e74e731b82fc2c70" providerId="LiveId" clId="{2326F35B-1C35-C04C-A5FB-F247C02EC105}" dt="2018-05-14T23:21:33.641" v="4391" actId="478"/>
          <ac:spMkLst>
            <pc:docMk/>
            <pc:sldMk cId="3035362691" sldId="260"/>
            <ac:spMk id="4" creationId="{9F05C42C-24BB-2A4E-9EBD-B4A7AFE1D5D6}"/>
          </ac:spMkLst>
        </pc:spChg>
        <pc:spChg chg="add del mod">
          <ac:chgData name="24annaivanova@gmail.com" userId="e74e731b82fc2c70" providerId="LiveId" clId="{2326F35B-1C35-C04C-A5FB-F247C02EC105}" dt="2018-05-04T15:32:12.870" v="1612" actId="478"/>
          <ac:spMkLst>
            <pc:docMk/>
            <pc:sldMk cId="3035362691" sldId="260"/>
            <ac:spMk id="4" creationId="{1AD2AEDC-46FB-A24F-9943-E06EC94F6CF9}"/>
          </ac:spMkLst>
        </pc:spChg>
        <pc:spChg chg="add mod">
          <ac:chgData name="24annaivanova@gmail.com" userId="e74e731b82fc2c70" providerId="LiveId" clId="{2326F35B-1C35-C04C-A5FB-F247C02EC105}" dt="2018-05-08T17:00:20.296" v="3705" actId="20577"/>
          <ac:spMkLst>
            <pc:docMk/>
            <pc:sldMk cId="3035362691" sldId="260"/>
            <ac:spMk id="10" creationId="{4E9D9D17-DDF7-5C4A-A9FD-A07F50EC44FE}"/>
          </ac:spMkLst>
        </pc:spChg>
        <pc:picChg chg="add del">
          <ac:chgData name="24annaivanova@gmail.com" userId="e74e731b82fc2c70" providerId="LiveId" clId="{2326F35B-1C35-C04C-A5FB-F247C02EC105}" dt="2018-05-04T14:19:18.820" v="1428" actId="478"/>
          <ac:picMkLst>
            <pc:docMk/>
            <pc:sldMk cId="3035362691" sldId="260"/>
            <ac:picMk id="3" creationId="{D0A8CAFD-6081-7B46-8AC1-29A95990B456}"/>
          </ac:picMkLst>
        </pc:picChg>
        <pc:picChg chg="mod">
          <ac:chgData name="24annaivanova@gmail.com" userId="e74e731b82fc2c70" providerId="LiveId" clId="{2326F35B-1C35-C04C-A5FB-F247C02EC105}" dt="2018-05-08T17:16:56.634" v="3903" actId="1076"/>
          <ac:picMkLst>
            <pc:docMk/>
            <pc:sldMk cId="3035362691" sldId="260"/>
            <ac:picMk id="9" creationId="{24D0ABCF-7D27-A34D-BCAC-FA82980667B1}"/>
          </ac:picMkLst>
        </pc:picChg>
        <pc:picChg chg="mod">
          <ac:chgData name="24annaivanova@gmail.com" userId="e74e731b82fc2c70" providerId="LiveId" clId="{2326F35B-1C35-C04C-A5FB-F247C02EC105}" dt="2018-05-14T23:21:37.315" v="4392" actId="1076"/>
          <ac:picMkLst>
            <pc:docMk/>
            <pc:sldMk cId="3035362691" sldId="260"/>
            <ac:picMk id="11" creationId="{F7267822-7695-024F-BAFA-AA3D8CFA3E0F}"/>
          </ac:picMkLst>
        </pc:picChg>
        <pc:picChg chg="mod">
          <ac:chgData name="24annaivanova@gmail.com" userId="e74e731b82fc2c70" providerId="LiveId" clId="{2326F35B-1C35-C04C-A5FB-F247C02EC105}" dt="2018-05-08T17:17:10.606" v="3904" actId="1076"/>
          <ac:picMkLst>
            <pc:docMk/>
            <pc:sldMk cId="3035362691" sldId="260"/>
            <ac:picMk id="13" creationId="{2EC9414F-0343-E842-8366-E586AE431A53}"/>
          </ac:picMkLst>
        </pc:picChg>
        <pc:picChg chg="del mod">
          <ac:chgData name="24annaivanova@gmail.com" userId="e74e731b82fc2c70" providerId="LiveId" clId="{2326F35B-1C35-C04C-A5FB-F247C02EC105}" dt="2018-05-04T15:29:04.992" v="1589" actId="478"/>
          <ac:picMkLst>
            <pc:docMk/>
            <pc:sldMk cId="3035362691" sldId="260"/>
            <ac:picMk id="15" creationId="{54B31051-BD46-EA4D-BECF-E0B29C69746E}"/>
          </ac:picMkLst>
        </pc:picChg>
        <pc:picChg chg="del mod">
          <ac:chgData name="24annaivanova@gmail.com" userId="e74e731b82fc2c70" providerId="LiveId" clId="{2326F35B-1C35-C04C-A5FB-F247C02EC105}" dt="2018-05-04T12:03:28.859" v="345" actId="478"/>
          <ac:picMkLst>
            <pc:docMk/>
            <pc:sldMk cId="3035362691" sldId="260"/>
            <ac:picMk id="17" creationId="{FCBB3699-D64E-6143-A5BE-840795F65669}"/>
          </ac:picMkLst>
        </pc:picChg>
      </pc:sldChg>
      <pc:sldChg chg="addSp delSp modSp modTransition">
        <pc:chgData name="24annaivanova@gmail.com" userId="e74e731b82fc2c70" providerId="LiveId" clId="{2326F35B-1C35-C04C-A5FB-F247C02EC105}" dt="2018-05-08T17:15:35.131" v="3895" actId="1076"/>
        <pc:sldMkLst>
          <pc:docMk/>
          <pc:sldMk cId="3668913505" sldId="261"/>
        </pc:sldMkLst>
        <pc:spChg chg="mod">
          <ac:chgData name="24annaivanova@gmail.com" userId="e74e731b82fc2c70" providerId="LiveId" clId="{2326F35B-1C35-C04C-A5FB-F247C02EC105}" dt="2018-05-08T17:15:31.069" v="3894" actId="1076"/>
          <ac:spMkLst>
            <pc:docMk/>
            <pc:sldMk cId="3668913505" sldId="261"/>
            <ac:spMk id="9" creationId="{3D21ABF5-E24B-D74E-B811-0F6DAE8BAF58}"/>
          </ac:spMkLst>
        </pc:spChg>
        <pc:spChg chg="add del mod">
          <ac:chgData name="24annaivanova@gmail.com" userId="e74e731b82fc2c70" providerId="LiveId" clId="{2326F35B-1C35-C04C-A5FB-F247C02EC105}" dt="2018-05-08T17:14:40.233" v="3884" actId="478"/>
          <ac:spMkLst>
            <pc:docMk/>
            <pc:sldMk cId="3668913505" sldId="261"/>
            <ac:spMk id="10" creationId="{F6681182-1276-8E4C-9EDA-37252DB0BCF9}"/>
          </ac:spMkLst>
        </pc:spChg>
        <pc:picChg chg="add del">
          <ac:chgData name="24annaivanova@gmail.com" userId="e74e731b82fc2c70" providerId="LiveId" clId="{2326F35B-1C35-C04C-A5FB-F247C02EC105}" dt="2018-05-08T17:13:04.123" v="3874" actId="478"/>
          <ac:picMkLst>
            <pc:docMk/>
            <pc:sldMk cId="3668913505" sldId="261"/>
            <ac:picMk id="2" creationId="{9B946E29-3202-AC48-A181-4FCAA6CFA3B7}"/>
          </ac:picMkLst>
        </pc:picChg>
        <pc:picChg chg="del mod">
          <ac:chgData name="24annaivanova@gmail.com" userId="e74e731b82fc2c70" providerId="LiveId" clId="{2326F35B-1C35-C04C-A5FB-F247C02EC105}" dt="2018-05-08T17:14:36.381" v="3882" actId="478"/>
          <ac:picMkLst>
            <pc:docMk/>
            <pc:sldMk cId="3668913505" sldId="261"/>
            <ac:picMk id="4" creationId="{DC7846B3-2A7D-824D-ABA0-801CE42EED0D}"/>
          </ac:picMkLst>
        </pc:picChg>
        <pc:picChg chg="add mod">
          <ac:chgData name="24annaivanova@gmail.com" userId="e74e731b82fc2c70" providerId="LiveId" clId="{2326F35B-1C35-C04C-A5FB-F247C02EC105}" dt="2018-05-08T17:15:35.131" v="3895" actId="1076"/>
          <ac:picMkLst>
            <pc:docMk/>
            <pc:sldMk cId="3668913505" sldId="261"/>
            <ac:picMk id="5" creationId="{738D0EF3-2BB2-C34D-839B-06506C18CF67}"/>
          </ac:picMkLst>
        </pc:picChg>
        <pc:picChg chg="del mod">
          <ac:chgData name="24annaivanova@gmail.com" userId="e74e731b82fc2c70" providerId="LiveId" clId="{2326F35B-1C35-C04C-A5FB-F247C02EC105}" dt="2018-05-08T17:15:26.887" v="3893" actId="478"/>
          <ac:picMkLst>
            <pc:docMk/>
            <pc:sldMk cId="3668913505" sldId="261"/>
            <ac:picMk id="6" creationId="{41C487AB-94DB-A441-AEAF-399C47213284}"/>
          </ac:picMkLst>
        </pc:picChg>
      </pc:sldChg>
      <pc:sldChg chg="addSp modSp del modTransition">
        <pc:chgData name="24annaivanova@gmail.com" userId="e74e731b82fc2c70" providerId="LiveId" clId="{2326F35B-1C35-C04C-A5FB-F247C02EC105}" dt="2018-05-14T23:23:15.193" v="4413" actId="2696"/>
        <pc:sldMkLst>
          <pc:docMk/>
          <pc:sldMk cId="2262358097" sldId="262"/>
        </pc:sldMkLst>
        <pc:spChg chg="mod">
          <ac:chgData name="24annaivanova@gmail.com" userId="e74e731b82fc2c70" providerId="LiveId" clId="{2326F35B-1C35-C04C-A5FB-F247C02EC105}" dt="2018-05-06T20:05:00.698" v="2972" actId="1076"/>
          <ac:spMkLst>
            <pc:docMk/>
            <pc:sldMk cId="2262358097" sldId="262"/>
            <ac:spMk id="2" creationId="{38D11118-C957-554F-8D49-B5C39B76BF0F}"/>
          </ac:spMkLst>
        </pc:spChg>
        <pc:spChg chg="add mod">
          <ac:chgData name="24annaivanova@gmail.com" userId="e74e731b82fc2c70" providerId="LiveId" clId="{2326F35B-1C35-C04C-A5FB-F247C02EC105}" dt="2018-05-06T20:06:18.402" v="3005" actId="1076"/>
          <ac:spMkLst>
            <pc:docMk/>
            <pc:sldMk cId="2262358097" sldId="262"/>
            <ac:spMk id="3" creationId="{3FE5A0F4-403C-9D47-82DF-07A72216F79B}"/>
          </ac:spMkLst>
        </pc:spChg>
        <pc:picChg chg="mod">
          <ac:chgData name="24annaivanova@gmail.com" userId="e74e731b82fc2c70" providerId="LiveId" clId="{2326F35B-1C35-C04C-A5FB-F247C02EC105}" dt="2018-05-06T20:04:21.370" v="2965" actId="1076"/>
          <ac:picMkLst>
            <pc:docMk/>
            <pc:sldMk cId="2262358097" sldId="262"/>
            <ac:picMk id="5" creationId="{19617481-2CD3-4C4F-A014-06A7B1297DDB}"/>
          </ac:picMkLst>
        </pc:picChg>
        <pc:picChg chg="mod">
          <ac:chgData name="24annaivanova@gmail.com" userId="e74e731b82fc2c70" providerId="LiveId" clId="{2326F35B-1C35-C04C-A5FB-F247C02EC105}" dt="2018-05-06T20:04:48.834" v="2971" actId="1076"/>
          <ac:picMkLst>
            <pc:docMk/>
            <pc:sldMk cId="2262358097" sldId="262"/>
            <ac:picMk id="7" creationId="{0F1CCA6E-E10B-384C-84BE-935EDF21B89C}"/>
          </ac:picMkLst>
        </pc:picChg>
        <pc:picChg chg="mod">
          <ac:chgData name="24annaivanova@gmail.com" userId="e74e731b82fc2c70" providerId="LiveId" clId="{2326F35B-1C35-C04C-A5FB-F247C02EC105}" dt="2018-05-06T20:04:42.451" v="2969" actId="1076"/>
          <ac:picMkLst>
            <pc:docMk/>
            <pc:sldMk cId="2262358097" sldId="262"/>
            <ac:picMk id="9" creationId="{8562F0B6-072B-F54D-B608-7C1CCF2643B1}"/>
          </ac:picMkLst>
        </pc:picChg>
      </pc:sldChg>
      <pc:sldChg chg="addSp delSp modSp modTransition">
        <pc:chgData name="24annaivanova@gmail.com" userId="e74e731b82fc2c70" providerId="LiveId" clId="{2326F35B-1C35-C04C-A5FB-F247C02EC105}" dt="2018-05-09T01:25:28.465" v="4326" actId="1076"/>
        <pc:sldMkLst>
          <pc:docMk/>
          <pc:sldMk cId="3957023531" sldId="263"/>
        </pc:sldMkLst>
        <pc:spChg chg="add mod">
          <ac:chgData name="24annaivanova@gmail.com" userId="e74e731b82fc2c70" providerId="LiveId" clId="{2326F35B-1C35-C04C-A5FB-F247C02EC105}" dt="2018-05-09T01:25:28.465" v="4326" actId="1076"/>
          <ac:spMkLst>
            <pc:docMk/>
            <pc:sldMk cId="3957023531" sldId="263"/>
            <ac:spMk id="2" creationId="{DD6DABBA-03F9-BB4F-98E0-3ECCADD0DD95}"/>
          </ac:spMkLst>
        </pc:spChg>
        <pc:picChg chg="del">
          <ac:chgData name="24annaivanova@gmail.com" userId="e74e731b82fc2c70" providerId="LiveId" clId="{2326F35B-1C35-C04C-A5FB-F247C02EC105}" dt="2018-05-08T17:08:36.606" v="3851" actId="21"/>
          <ac:picMkLst>
            <pc:docMk/>
            <pc:sldMk cId="3957023531" sldId="263"/>
            <ac:picMk id="5" creationId="{98E4BA82-713F-B04F-8384-1E4BFB2C7B86}"/>
          </ac:picMkLst>
        </pc:picChg>
        <pc:picChg chg="mod">
          <ac:chgData name="24annaivanova@gmail.com" userId="e74e731b82fc2c70" providerId="LiveId" clId="{2326F35B-1C35-C04C-A5FB-F247C02EC105}" dt="2018-05-08T17:37:36.775" v="4238" actId="1076"/>
          <ac:picMkLst>
            <pc:docMk/>
            <pc:sldMk cId="3957023531" sldId="263"/>
            <ac:picMk id="7" creationId="{4D9D393C-6A8D-2546-A58D-19341684B151}"/>
          </ac:picMkLst>
        </pc:picChg>
        <pc:picChg chg="mod">
          <ac:chgData name="24annaivanova@gmail.com" userId="e74e731b82fc2c70" providerId="LiveId" clId="{2326F35B-1C35-C04C-A5FB-F247C02EC105}" dt="2018-05-08T17:37:32.398" v="4237" actId="1076"/>
          <ac:picMkLst>
            <pc:docMk/>
            <pc:sldMk cId="3957023531" sldId="263"/>
            <ac:picMk id="9" creationId="{AF5B8664-7AF4-F942-855C-46B54A1ADC7D}"/>
          </ac:picMkLst>
        </pc:picChg>
        <pc:picChg chg="mod">
          <ac:chgData name="24annaivanova@gmail.com" userId="e74e731b82fc2c70" providerId="LiveId" clId="{2326F35B-1C35-C04C-A5FB-F247C02EC105}" dt="2018-05-04T12:16:47.490" v="455" actId="1076"/>
          <ac:picMkLst>
            <pc:docMk/>
            <pc:sldMk cId="3957023531" sldId="263"/>
            <ac:picMk id="11" creationId="{0A3E8F03-82E5-5549-A7A4-E79DEABDDC31}"/>
          </ac:picMkLst>
        </pc:picChg>
        <pc:picChg chg="del">
          <ac:chgData name="24annaivanova@gmail.com" userId="e74e731b82fc2c70" providerId="LiveId" clId="{2326F35B-1C35-C04C-A5FB-F247C02EC105}" dt="2018-05-08T17:37:28.304" v="4236" actId="478"/>
          <ac:picMkLst>
            <pc:docMk/>
            <pc:sldMk cId="3957023531" sldId="263"/>
            <ac:picMk id="13" creationId="{AF06EA00-66A2-9441-A344-4EB5B5691F13}"/>
          </ac:picMkLst>
        </pc:picChg>
      </pc:sldChg>
      <pc:sldChg chg="addSp delSp modSp ord modTransition">
        <pc:chgData name="24annaivanova@gmail.com" userId="e74e731b82fc2c70" providerId="LiveId" clId="{2326F35B-1C35-C04C-A5FB-F247C02EC105}" dt="2018-05-14T23:25:32.136" v="4501" actId="20577"/>
        <pc:sldMkLst>
          <pc:docMk/>
          <pc:sldMk cId="1127905758" sldId="264"/>
        </pc:sldMkLst>
        <pc:spChg chg="del mod">
          <ac:chgData name="24annaivanova@gmail.com" userId="e74e731b82fc2c70" providerId="LiveId" clId="{2326F35B-1C35-C04C-A5FB-F247C02EC105}" dt="2018-05-14T23:23:36.784" v="4414" actId="478"/>
          <ac:spMkLst>
            <pc:docMk/>
            <pc:sldMk cId="1127905758" sldId="264"/>
            <ac:spMk id="2" creationId="{EB3D9CAA-95CB-324A-947A-676F950422F8}"/>
          </ac:spMkLst>
        </pc:spChg>
        <pc:spChg chg="mod ord">
          <ac:chgData name="24annaivanova@gmail.com" userId="e74e731b82fc2c70" providerId="LiveId" clId="{2326F35B-1C35-C04C-A5FB-F247C02EC105}" dt="2018-05-14T23:25:32.136" v="4501" actId="20577"/>
          <ac:spMkLst>
            <pc:docMk/>
            <pc:sldMk cId="1127905758" sldId="264"/>
            <ac:spMk id="3" creationId="{C0568F44-2305-354E-B2B1-C0130C7E609A}"/>
          </ac:spMkLst>
        </pc:spChg>
        <pc:spChg chg="add del mod">
          <ac:chgData name="24annaivanova@gmail.com" userId="e74e731b82fc2c70" providerId="LiveId" clId="{2326F35B-1C35-C04C-A5FB-F247C02EC105}" dt="2018-05-14T23:23:39.251" v="4415" actId="478"/>
          <ac:spMkLst>
            <pc:docMk/>
            <pc:sldMk cId="1127905758" sldId="264"/>
            <ac:spMk id="7" creationId="{FC8488CE-958B-3241-B597-CDBA90FA37E6}"/>
          </ac:spMkLst>
        </pc:spChg>
        <pc:picChg chg="add del">
          <ac:chgData name="24annaivanova@gmail.com" userId="e74e731b82fc2c70" providerId="LiveId" clId="{2326F35B-1C35-C04C-A5FB-F247C02EC105}" dt="2018-05-04T15:51:36.029" v="2055" actId="478"/>
          <ac:picMkLst>
            <pc:docMk/>
            <pc:sldMk cId="1127905758" sldId="264"/>
            <ac:picMk id="4" creationId="{B99749F4-FAE1-044E-B259-E1FA7AE5E271}"/>
          </ac:picMkLst>
        </pc:picChg>
        <pc:picChg chg="add mod ord">
          <ac:chgData name="24annaivanova@gmail.com" userId="e74e731b82fc2c70" providerId="LiveId" clId="{2326F35B-1C35-C04C-A5FB-F247C02EC105}" dt="2018-05-14T23:24:41.332" v="4425" actId="1076"/>
          <ac:picMkLst>
            <pc:docMk/>
            <pc:sldMk cId="1127905758" sldId="264"/>
            <ac:picMk id="4" creationId="{0E4FA09E-0A80-E741-B35B-D91DB7A995B4}"/>
          </ac:picMkLst>
        </pc:picChg>
        <pc:picChg chg="add mod ord">
          <ac:chgData name="24annaivanova@gmail.com" userId="e74e731b82fc2c70" providerId="LiveId" clId="{2326F35B-1C35-C04C-A5FB-F247C02EC105}" dt="2018-05-14T23:24:01.733" v="4418" actId="1076"/>
          <ac:picMkLst>
            <pc:docMk/>
            <pc:sldMk cId="1127905758" sldId="264"/>
            <ac:picMk id="6" creationId="{30059EF5-C367-C04F-9122-C7F638759E00}"/>
          </ac:picMkLst>
        </pc:picChg>
      </pc:sldChg>
      <pc:sldChg chg="addSp delSp modSp new ord modTransition">
        <pc:chgData name="24annaivanova@gmail.com" userId="e74e731b82fc2c70" providerId="LiveId" clId="{2326F35B-1C35-C04C-A5FB-F247C02EC105}" dt="2018-05-14T23:30:46.463" v="4518" actId="20577"/>
        <pc:sldMkLst>
          <pc:docMk/>
          <pc:sldMk cId="2011367477" sldId="265"/>
        </pc:sldMkLst>
        <pc:spChg chg="del">
          <ac:chgData name="24annaivanova@gmail.com" userId="e74e731b82fc2c70" providerId="LiveId" clId="{2326F35B-1C35-C04C-A5FB-F247C02EC105}" dt="2018-05-05T18:48:14.809" v="2903" actId="478"/>
          <ac:spMkLst>
            <pc:docMk/>
            <pc:sldMk cId="2011367477" sldId="265"/>
            <ac:spMk id="2" creationId="{1ADF344F-CD05-AE47-BFD8-DCEF8FBB1CF1}"/>
          </ac:spMkLst>
        </pc:spChg>
        <pc:spChg chg="mod">
          <ac:chgData name="24annaivanova@gmail.com" userId="e74e731b82fc2c70" providerId="LiveId" clId="{2326F35B-1C35-C04C-A5FB-F247C02EC105}" dt="2018-05-14T23:30:46.463" v="4518" actId="20577"/>
          <ac:spMkLst>
            <pc:docMk/>
            <pc:sldMk cId="2011367477" sldId="265"/>
            <ac:spMk id="3" creationId="{BC1E938E-FBC3-824B-BE79-D8F26EE2CFC2}"/>
          </ac:spMkLst>
        </pc:spChg>
        <pc:spChg chg="del mod">
          <ac:chgData name="24annaivanova@gmail.com" userId="e74e731b82fc2c70" providerId="LiveId" clId="{2326F35B-1C35-C04C-A5FB-F247C02EC105}" dt="2018-05-04T12:04:37.702" v="352" actId="478"/>
          <ac:spMkLst>
            <pc:docMk/>
            <pc:sldMk cId="2011367477" sldId="265"/>
            <ac:spMk id="4" creationId="{C73ABB58-6736-EA45-9816-C816C8878B62}"/>
          </ac:spMkLst>
        </pc:spChg>
        <pc:spChg chg="add del mod">
          <ac:chgData name="24annaivanova@gmail.com" userId="e74e731b82fc2c70" providerId="LiveId" clId="{2326F35B-1C35-C04C-A5FB-F247C02EC105}" dt="2018-05-08T16:52:57.283" v="3660" actId="21"/>
          <ac:spMkLst>
            <pc:docMk/>
            <pc:sldMk cId="2011367477" sldId="265"/>
            <ac:spMk id="6" creationId="{A4A95EAE-6AA7-9F44-9836-59E73DDA5C02}"/>
          </ac:spMkLst>
        </pc:spChg>
        <pc:spChg chg="add del mod">
          <ac:chgData name="24annaivanova@gmail.com" userId="e74e731b82fc2c70" providerId="LiveId" clId="{2326F35B-1C35-C04C-A5FB-F247C02EC105}" dt="2018-05-08T17:34:28.077" v="4203" actId="21"/>
          <ac:spMkLst>
            <pc:docMk/>
            <pc:sldMk cId="2011367477" sldId="265"/>
            <ac:spMk id="8" creationId="{CA75BE51-BC2F-0F4E-91FE-F19B9048277A}"/>
          </ac:spMkLst>
        </pc:spChg>
        <pc:spChg chg="add del mod">
          <ac:chgData name="24annaivanova@gmail.com" userId="e74e731b82fc2c70" providerId="LiveId" clId="{2326F35B-1C35-C04C-A5FB-F247C02EC105}" dt="2018-05-08T17:34:57.775" v="4210" actId="478"/>
          <ac:spMkLst>
            <pc:docMk/>
            <pc:sldMk cId="2011367477" sldId="265"/>
            <ac:spMk id="10" creationId="{72653614-5BC4-434E-86AA-B6D6A07055A3}"/>
          </ac:spMkLst>
        </pc:spChg>
        <pc:picChg chg="add mod">
          <ac:chgData name="24annaivanova@gmail.com" userId="e74e731b82fc2c70" providerId="LiveId" clId="{2326F35B-1C35-C04C-A5FB-F247C02EC105}" dt="2018-05-08T16:51:09.336" v="3652" actId="1076"/>
          <ac:picMkLst>
            <pc:docMk/>
            <pc:sldMk cId="2011367477" sldId="265"/>
            <ac:picMk id="2" creationId="{594D5F93-9135-1840-8D1B-C0DAE5CFEC82}"/>
          </ac:picMkLst>
        </pc:picChg>
        <pc:picChg chg="add del mod">
          <ac:chgData name="24annaivanova@gmail.com" userId="e74e731b82fc2c70" providerId="LiveId" clId="{2326F35B-1C35-C04C-A5FB-F247C02EC105}" dt="2018-05-08T16:50:31.509" v="3644" actId="478"/>
          <ac:picMkLst>
            <pc:docMk/>
            <pc:sldMk cId="2011367477" sldId="265"/>
            <ac:picMk id="5" creationId="{1EE9681B-07E2-274B-AF6A-2D7D4189ED93}"/>
          </ac:picMkLst>
        </pc:picChg>
      </pc:sldChg>
      <pc:sldChg chg="addSp delSp modSp new ord modTransition">
        <pc:chgData name="24annaivanova@gmail.com" userId="e74e731b82fc2c70" providerId="LiveId" clId="{2326F35B-1C35-C04C-A5FB-F247C02EC105}" dt="2018-05-09T01:24:34.979" v="4324" actId="14100"/>
        <pc:sldMkLst>
          <pc:docMk/>
          <pc:sldMk cId="1601744182" sldId="266"/>
        </pc:sldMkLst>
        <pc:spChg chg="del mod">
          <ac:chgData name="24annaivanova@gmail.com" userId="e74e731b82fc2c70" providerId="LiveId" clId="{2326F35B-1C35-C04C-A5FB-F247C02EC105}" dt="2018-05-08T16:53:09.286" v="3663" actId="478"/>
          <ac:spMkLst>
            <pc:docMk/>
            <pc:sldMk cId="1601744182" sldId="266"/>
            <ac:spMk id="2" creationId="{EC1ACF42-E199-E244-81A9-6C0CB5CFADBD}"/>
          </ac:spMkLst>
        </pc:spChg>
        <pc:spChg chg="mod">
          <ac:chgData name="24annaivanova@gmail.com" userId="e74e731b82fc2c70" providerId="LiveId" clId="{2326F35B-1C35-C04C-A5FB-F247C02EC105}" dt="2018-05-08T17:33:50.707" v="4201" actId="207"/>
          <ac:spMkLst>
            <pc:docMk/>
            <pc:sldMk cId="1601744182" sldId="266"/>
            <ac:spMk id="3" creationId="{953E150B-70AE-0D46-B69C-89A64D9FE336}"/>
          </ac:spMkLst>
        </pc:spChg>
        <pc:spChg chg="add del mod">
          <ac:chgData name="24annaivanova@gmail.com" userId="e74e731b82fc2c70" providerId="LiveId" clId="{2326F35B-1C35-C04C-A5FB-F247C02EC105}" dt="2018-05-08T17:17:46.780" v="3908" actId="478"/>
          <ac:spMkLst>
            <pc:docMk/>
            <pc:sldMk cId="1601744182" sldId="266"/>
            <ac:spMk id="4" creationId="{240E61AA-97FE-7F4A-8B0F-E3FD7928706B}"/>
          </ac:spMkLst>
        </pc:spChg>
        <pc:spChg chg="del mod">
          <ac:chgData name="24annaivanova@gmail.com" userId="e74e731b82fc2c70" providerId="LiveId" clId="{2326F35B-1C35-C04C-A5FB-F247C02EC105}" dt="2018-05-04T14:04:21.315" v="1251" actId="478"/>
          <ac:spMkLst>
            <pc:docMk/>
            <pc:sldMk cId="1601744182" sldId="266"/>
            <ac:spMk id="4" creationId="{1925156D-0EF5-E342-81C5-9AFE6DA24695}"/>
          </ac:spMkLst>
        </pc:spChg>
        <pc:spChg chg="add del mod">
          <ac:chgData name="24annaivanova@gmail.com" userId="e74e731b82fc2c70" providerId="LiveId" clId="{2326F35B-1C35-C04C-A5FB-F247C02EC105}" dt="2018-05-08T16:53:23.226" v="3666" actId="478"/>
          <ac:spMkLst>
            <pc:docMk/>
            <pc:sldMk cId="1601744182" sldId="266"/>
            <ac:spMk id="8" creationId="{699B2CEB-BA5D-CB48-9B93-562E539F78DE}"/>
          </ac:spMkLst>
        </pc:spChg>
        <pc:spChg chg="add mod">
          <ac:chgData name="24annaivanova@gmail.com" userId="e74e731b82fc2c70" providerId="LiveId" clId="{2326F35B-1C35-C04C-A5FB-F247C02EC105}" dt="2018-05-09T01:24:34.979" v="4324" actId="14100"/>
          <ac:spMkLst>
            <pc:docMk/>
            <pc:sldMk cId="1601744182" sldId="266"/>
            <ac:spMk id="10" creationId="{61682BEF-159A-9946-B970-DBB0801246AE}"/>
          </ac:spMkLst>
        </pc:spChg>
        <pc:picChg chg="add mod ord modCrop">
          <ac:chgData name="24annaivanova@gmail.com" userId="e74e731b82fc2c70" providerId="LiveId" clId="{2326F35B-1C35-C04C-A5FB-F247C02EC105}" dt="2018-05-04T14:11:47.407" v="1349" actId="732"/>
          <ac:picMkLst>
            <pc:docMk/>
            <pc:sldMk cId="1601744182" sldId="266"/>
            <ac:picMk id="5" creationId="{0D0D51FF-17A0-2A49-8F10-2BE3F327C05E}"/>
          </ac:picMkLst>
        </pc:picChg>
      </pc:sldChg>
      <pc:sldMasterChg chg="modTransition modSldLayout">
        <pc:chgData name="24annaivanova@gmail.com" userId="e74e731b82fc2c70" providerId="LiveId" clId="{2326F35B-1C35-C04C-A5FB-F247C02EC105}" dt="2018-05-04T14:25:10.480" v="1468" actId="12563"/>
        <pc:sldMasterMkLst>
          <pc:docMk/>
          <pc:sldMasterMk cId="0" sldId="2147483648"/>
        </pc:sldMasterMkLst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49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0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1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2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3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4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5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6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7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8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59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60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61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62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63"/>
          </pc:sldLayoutMkLst>
        </pc:sldLayoutChg>
        <pc:sldLayoutChg chg="modTransition">
          <pc:chgData name="24annaivanova@gmail.com" userId="e74e731b82fc2c70" providerId="LiveId" clId="{2326F35B-1C35-C04C-A5FB-F247C02EC105}" dt="2018-05-04T14:25:10.480" v="1468" actId="12563"/>
          <pc:sldLayoutMkLst>
            <pc:docMk/>
            <pc:sldMasterMk cId="0" sldId="2147483648"/>
            <pc:sldLayoutMk cId="0" sldId="214748366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16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8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9.jpe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8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8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55AE02D-BA2F-9B44-AE0F-2BBD047F5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619" y="715898"/>
            <a:ext cx="4710785" cy="5418667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89283D-E244-9D43-A562-5E958C08B0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0932" y="4201530"/>
            <a:ext cx="6601885" cy="1009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1"/>
            <a:r>
              <a:rPr lang="ru-RU" sz="5400" i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«Ученик года – 2018»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DF028-A2A6-1B45-833C-08135C5F00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2049432" y="2416120"/>
            <a:ext cx="6144884" cy="10091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Школьный конкурс</a:t>
            </a:r>
          </a:p>
        </p:txBody>
      </p:sp>
    </p:spTree>
    <p:extLst>
      <p:ext uri="{BB962C8B-B14F-4D97-AF65-F5344CB8AC3E}">
        <p14:creationId xmlns:p14="http://schemas.microsoft.com/office/powerpoint/2010/main" val="180618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4D9D393C-6A8D-2546-A58D-19341684B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896" y="2540560"/>
            <a:ext cx="3812804" cy="3812804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AF5B8664-7AF4-F942-855C-46B54A1AD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53" y="1602687"/>
            <a:ext cx="3381375" cy="4324350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0A3E8F03-82E5-5549-A7A4-E79DEABDD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7669" y="1055529"/>
            <a:ext cx="3385701" cy="54186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6DABBA-03F9-BB4F-98E0-3ECCADD0DD95}"/>
              </a:ext>
            </a:extLst>
          </p:cNvPr>
          <p:cNvSpPr txBox="1"/>
          <p:nvPr/>
        </p:nvSpPr>
        <p:spPr>
          <a:xfrm>
            <a:off x="4408896" y="86033"/>
            <a:ext cx="4148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 u="sng">
                <a:solidFill>
                  <a:srgbClr val="FF0000"/>
                </a:solidFill>
                <a:latin typeface="Calibri" panose="020F050202020403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5702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98292-7A9B-E945-B676-50BE5AA1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038" y="0"/>
            <a:ext cx="5534171" cy="1656561"/>
          </a:xfrm>
        </p:spPr>
        <p:txBody>
          <a:bodyPr>
            <a:noAutofit/>
          </a:bodyPr>
          <a:lstStyle/>
          <a:p>
            <a:pPr algn="ctr"/>
            <a:r>
              <a:rPr lang="ru-RU" sz="4800" b="1" i="1">
                <a:solidFill>
                  <a:srgbClr val="002060"/>
                </a:solidFill>
                <a:latin typeface="Calibri" panose="020F0502020204030204" pitchFamily="34" charset="0"/>
              </a:rPr>
              <a:t>Познакомимся друзья!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799BAF41-89C6-8047-B41F-0833A06303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1663" y="446088"/>
            <a:ext cx="4044299" cy="5414962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516109CB-2452-9A4E-8D66-01A1B21FB2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60046" y="1656561"/>
            <a:ext cx="4732934" cy="5201439"/>
          </a:xfrm>
        </p:spPr>
        <p:txBody>
          <a:bodyPr>
            <a:noAutofit/>
          </a:bodyPr>
          <a:lstStyle/>
          <a:p>
            <a:r>
              <a:rPr lang="ru-RU" sz="2800" b="1" i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Меня  зовут Виталий (что от лат . означает  –жизненный) фамилия Мусиенко(Образовалась  в качестве отчества от уменьшительной формы мужского имени Моисей-Муся. В переводе с древнееврейского языка «Взятый (спасенный) из воды»)</a:t>
            </a:r>
          </a:p>
        </p:txBody>
      </p:sp>
    </p:spTree>
    <p:extLst>
      <p:ext uri="{BB962C8B-B14F-4D97-AF65-F5344CB8AC3E}">
        <p14:creationId xmlns:p14="http://schemas.microsoft.com/office/powerpoint/2010/main" val="245940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B5BAC643-64F4-3141-8B6B-149EB0E25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841" y="138878"/>
            <a:ext cx="4023763" cy="5418667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F67F1932-8456-AB43-950A-501BE6A62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277" y="431796"/>
            <a:ext cx="3429000" cy="4572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CBAC3B-5BC4-8D44-9BA2-BF00290F4CA4}"/>
              </a:ext>
            </a:extLst>
          </p:cNvPr>
          <p:cNvSpPr txBox="1"/>
          <p:nvPr/>
        </p:nvSpPr>
        <p:spPr>
          <a:xfrm>
            <a:off x="2075747" y="5641904"/>
            <a:ext cx="85949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Вот такой родился я 23 ноября и через 9 лет спустя.</a:t>
            </a:r>
          </a:p>
        </p:txBody>
      </p:sp>
    </p:spTree>
    <p:extLst>
      <p:ext uri="{BB962C8B-B14F-4D97-AF65-F5344CB8AC3E}">
        <p14:creationId xmlns:p14="http://schemas.microsoft.com/office/powerpoint/2010/main" val="281110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A7093-5826-9043-AC95-8C1BD9A36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608F4DA5-A06E-FF45-A9DB-49609FFAC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781" y="165158"/>
            <a:ext cx="6748921" cy="5540264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8CF941D-A665-CB45-AA97-655F8EC7A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1" y="934244"/>
            <a:ext cx="3505199" cy="4418943"/>
          </a:xfrm>
        </p:spPr>
        <p:txBody>
          <a:bodyPr>
            <a:normAutofit/>
          </a:bodyPr>
          <a:lstStyle/>
          <a:p>
            <a:r>
              <a:rPr lang="ru-RU" sz="3200" b="1" i="1" u="sng">
                <a:latin typeface="Calibri" panose="020F0502020204030204" pitchFamily="34" charset="0"/>
              </a:rPr>
              <a:t>Я учусь в  школе 4, города Красноярска</a:t>
            </a:r>
          </a:p>
          <a:p>
            <a:r>
              <a:rPr lang="ru-RU" sz="3200" b="1" i="1" u="sng">
                <a:latin typeface="Calibri" panose="020F0502020204030204" pitchFamily="34" charset="0"/>
              </a:rPr>
              <a:t>во 2 «Б» классе, классный рук.Легостаева  Наталья  </a:t>
            </a:r>
          </a:p>
          <a:p>
            <a:r>
              <a:rPr lang="ru-RU" sz="3200" b="1" i="1" u="sng">
                <a:latin typeface="Calibri" panose="020F0502020204030204" pitchFamily="34" charset="0"/>
              </a:rPr>
              <a:t>Викторовна.  </a:t>
            </a:r>
            <a:r>
              <a:rPr lang="ru-RU" sz="2800" b="1" i="1">
                <a:latin typeface="Calibri" panose="020F0502020204030204" pitchFamily="34" charset="0"/>
              </a:rPr>
              <a:t>              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3C3119-E42E-0F42-966C-768B812ACC44}"/>
              </a:ext>
            </a:extLst>
          </p:cNvPr>
          <p:cNvSpPr txBox="1"/>
          <p:nvPr/>
        </p:nvSpPr>
        <p:spPr>
          <a:xfrm>
            <a:off x="1284242" y="5842700"/>
            <a:ext cx="674892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>
                <a:solidFill>
                  <a:srgbClr val="FF0000"/>
                </a:solidFill>
                <a:latin typeface="Calibri" panose="020F0502020204030204" pitchFamily="34" charset="0"/>
              </a:rPr>
              <a:t>НАШ КЛАСС </a:t>
            </a:r>
          </a:p>
          <a:p>
            <a:pPr algn="ctr"/>
            <a:r>
              <a:rPr lang="ru-RU" sz="2800" b="1" i="1">
                <a:solidFill>
                  <a:srgbClr val="FF0000"/>
                </a:solidFill>
                <a:latin typeface="Calibri" panose="020F0502020204030204" pitchFamily="34" charset="0"/>
              </a:rPr>
              <a:t> Все ребята лучшие у нас!!!</a:t>
            </a:r>
          </a:p>
        </p:txBody>
      </p:sp>
    </p:spTree>
    <p:extLst>
      <p:ext uri="{BB962C8B-B14F-4D97-AF65-F5344CB8AC3E}">
        <p14:creationId xmlns:p14="http://schemas.microsoft.com/office/powerpoint/2010/main" val="178111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D21ABF5-E24B-D74E-B811-0F6DAE8BAF58}"/>
              </a:ext>
            </a:extLst>
          </p:cNvPr>
          <p:cNvSpPr txBox="1"/>
          <p:nvPr/>
        </p:nvSpPr>
        <p:spPr>
          <a:xfrm>
            <a:off x="6332680" y="210275"/>
            <a:ext cx="5507629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 в рекламе не нуждаюсь 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 не Сникерс и не Марс.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 совсем не собираюсь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Хваставством  тревожить вас,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Но немного расскажу про свои 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Достоинства: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 английским занимаюсь,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Книжки разные читаю,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Маме помогать стараюсь,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И в футбол играть люблю,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Иногда хожу я в театр, 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Посещаю и кино.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Вот такой я славный парень</a:t>
            </a:r>
          </a:p>
          <a:p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Загляденье  одно!</a:t>
            </a:r>
          </a:p>
        </p:txBody>
      </p:sp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738D0EF3-2BB2-C34D-839B-06506C18C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090" y="361263"/>
            <a:ext cx="4050231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1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24D0ABCF-7D27-A34D-BCAC-FA8298066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0653" y="94595"/>
            <a:ext cx="3264496" cy="4554949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F7267822-7695-024F-BAFA-AA3D8CFA3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33643"/>
            <a:ext cx="3505200" cy="2709499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2EC9414F-0343-E842-8366-E586AE431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77" y="2053450"/>
            <a:ext cx="3505201" cy="40298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9D9D17-DDF7-5C4A-A9FD-A07F50EC44FE}"/>
              </a:ext>
            </a:extLst>
          </p:cNvPr>
          <p:cNvSpPr txBox="1"/>
          <p:nvPr/>
        </p:nvSpPr>
        <p:spPr>
          <a:xfrm>
            <a:off x="3928233" y="3282189"/>
            <a:ext cx="625726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 жизни класса я стараюсь 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Ничего не пропускать!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Нужно смайлика придумать,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Мойдодыра причесать.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А ещё плакатов массу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Подготовить к торжеству.</a:t>
            </a:r>
          </a:p>
          <a:p>
            <a:pPr marL="0" indent="0">
              <a:buNone/>
            </a:pPr>
            <a:r>
              <a:rPr lang="ru-RU" sz="28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И на все олимпиады я уж точно попаду!</a:t>
            </a:r>
          </a:p>
          <a:p>
            <a:pPr marL="0" indent="0">
              <a:buNone/>
            </a:pPr>
            <a:endParaRPr lang="ru-RU" sz="2800" b="1" i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36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C1E938E-FBC3-824B-BE79-D8F26EE2C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2521" y="691502"/>
            <a:ext cx="5686088" cy="54749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 грамматике была не так давно олимпиада, свой класс на ней я не подвел! </a:t>
            </a:r>
          </a:p>
          <a:p>
            <a:pPr marL="0" indent="0" algn="ctr">
              <a:buNone/>
            </a:pPr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Итак во всём, от классного дежурства  до научной конференции! </a:t>
            </a:r>
          </a:p>
          <a:p>
            <a:pPr marL="0" indent="0" algn="ctr">
              <a:buNone/>
            </a:pPr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Ведь мой девиз:</a:t>
            </a:r>
            <a:r>
              <a:rPr lang="ru-RU" sz="3600" b="1" i="1" u="sng">
                <a:solidFill>
                  <a:srgbClr val="FF0000"/>
                </a:solidFill>
                <a:latin typeface="Calibri" panose="020F0502020204030204" pitchFamily="34" charset="0"/>
              </a:rPr>
              <a:t> «Вперед, всегда вперёд и пусть меня удача ждёт!»</a:t>
            </a:r>
          </a:p>
          <a:p>
            <a:pPr marL="0" indent="0" algn="ctr">
              <a:buNone/>
            </a:pPr>
            <a:endParaRPr lang="ru-RU" sz="3200" b="1" i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594D5F93-9135-1840-8D1B-C0DAE5CFE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032" y="0"/>
            <a:ext cx="4222120" cy="681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6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D0D51FF-17A0-2A49-8F10-2BE3F327C0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31"/>
          <a:stretch/>
        </p:blipFill>
        <p:spPr>
          <a:xfrm>
            <a:off x="8000159" y="147746"/>
            <a:ext cx="4064000" cy="436033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53E150B-70AE-0D46-B69C-89A64D9FE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590" y="709036"/>
            <a:ext cx="6694834" cy="39672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3200" b="1" i="1" u="sng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3200" b="1" i="1" u="sng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Всегда в рубашке, брюках,</a:t>
            </a:r>
          </a:p>
          <a:p>
            <a:pPr marL="0" indent="0" algn="ctr">
              <a:buNone/>
            </a:pPr>
            <a:r>
              <a:rPr lang="ru-RU" sz="3200" b="1" i="1" u="sng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Галстуке я в школу прихожу.</a:t>
            </a:r>
          </a:p>
          <a:p>
            <a:pPr marL="0" indent="0" algn="ctr">
              <a:buNone/>
            </a:pPr>
            <a:r>
              <a:rPr lang="ru-RU" sz="3200" b="1" i="1" u="sng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По коридорам нашим, спокойным шагом я хожу. </a:t>
            </a:r>
          </a:p>
          <a:p>
            <a:pPr marL="0" indent="0" algn="ctr">
              <a:buNone/>
            </a:pPr>
            <a:r>
              <a:rPr lang="ru-RU" sz="3200" b="1" i="1" u="sng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Ещё вчера я был малыш,</a:t>
            </a:r>
          </a:p>
          <a:p>
            <a:pPr marL="0" indent="0" algn="ctr">
              <a:buNone/>
            </a:pPr>
            <a:r>
              <a:rPr lang="ru-RU" sz="3200" b="1" i="1" u="sng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Теперь я второклассник.</a:t>
            </a:r>
            <a:endParaRPr lang="ru-RU" sz="3200" b="1" i="1" u="sng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ru-RU" sz="3200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1682BEF-159A-9946-B970-DBB080124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2682982" y="4676291"/>
            <a:ext cx="8486289" cy="2033964"/>
          </a:xfr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i="1" u="sng">
                <a:solidFill>
                  <a:srgbClr val="FF0000"/>
                </a:solidFill>
                <a:latin typeface="Ravie" panose="020F0502020204030204" pitchFamily="34" charset="0"/>
              </a:rPr>
              <a:t>Пусть и не первый я везде, но год прошёл успешно. И с гордостью я в школу нашу каждый день спешу!!!</a:t>
            </a:r>
          </a:p>
        </p:txBody>
      </p:sp>
    </p:spTree>
    <p:extLst>
      <p:ext uri="{BB962C8B-B14F-4D97-AF65-F5344CB8AC3E}">
        <p14:creationId xmlns:p14="http://schemas.microsoft.com/office/powerpoint/2010/main" val="160174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0059EF5-C367-C04F-9122-C7F638759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0" y="0"/>
            <a:ext cx="4064000" cy="5418667"/>
          </a:xfrm>
          <a:prstGeom prst="rect">
            <a:avLst/>
          </a:prstGeom>
        </p:spPr>
      </p:pic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0E4FA09E-0A80-E741-B35B-D91DB7A99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685" y="3810000"/>
            <a:ext cx="4064000" cy="304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0568F44-2305-354E-B2B1-C0130C7E6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701" y="308860"/>
            <a:ext cx="6918308" cy="42825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u="sng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Мои планы на следующий год:</a:t>
            </a:r>
          </a:p>
          <a:p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Призовые все места в конкурсах занять!</a:t>
            </a:r>
          </a:p>
          <a:p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 футбол профессиональный в СДЮШОР «Рассвет» попасть.</a:t>
            </a:r>
          </a:p>
          <a:p>
            <a:r>
              <a:rPr lang="ru-RU" sz="32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Побеждать в «Ученике года» каждый раз!!!</a:t>
            </a:r>
          </a:p>
          <a:p>
            <a:endParaRPr lang="ru-RU" sz="3200" b="1" i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90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Школьный конкурс</vt:lpstr>
      <vt:lpstr>Познакомимся друзья!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Пусть и не первый я везде, но год прошёл успешно. И с гордостью я в школу нашу каждый день спешу!!!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конкурс</dc:title>
  <cp:revision>18</cp:revision>
  <dcterms:modified xsi:type="dcterms:W3CDTF">2018-05-14T23:30:56Z</dcterms:modified>
</cp:coreProperties>
</file>