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79" r:id="rId11"/>
    <p:sldId id="271" r:id="rId12"/>
    <p:sldId id="272" r:id="rId13"/>
    <p:sldId id="273" r:id="rId14"/>
    <p:sldId id="274" r:id="rId15"/>
    <p:sldId id="275" r:id="rId16"/>
    <p:sldId id="280" r:id="rId17"/>
    <p:sldId id="281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60" autoAdjust="0"/>
    <p:restoredTop sz="94598" autoAdjust="0"/>
  </p:normalViewPr>
  <p:slideViewPr>
    <p:cSldViewPr>
      <p:cViewPr varScale="1">
        <p:scale>
          <a:sx n="40" d="100"/>
          <a:sy n="40" d="100"/>
        </p:scale>
        <p:origin x="-1228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F9737-F59F-49F7-A313-9352E8C0DD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4C57-9A4F-4844-B1D3-52CBA6B7E17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03AFC-9C8A-43F9-9040-F570CFCFD10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72CB8-12B5-4E58-BE13-D0B21E41E55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8C864-201F-4973-8078-A673AF9A377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34882-FB18-493A-84CF-C09379A7E73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63DE0-FBF4-4AA6-9C04-7C3DE16F521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A28A34-D3DF-4688-ACC1-915C1ACF883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21C93-FA16-4CC4-A6B5-2D7AE504511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D2799-5502-47B9-8F6A-D2768D772B8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57AE7-0942-4C24-BAB9-9539C404420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A309E4-2C02-48AB-A231-327FE29345C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260648"/>
            <a:ext cx="8712968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города Москвы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ГБПОУ  «Педагогический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колледж №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15»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Итоговая практико-значимая  работа 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«Художественно-эстетическое развитие старших дошкольников посредств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 классической музыки.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Чайковский 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альбом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программе «Актуальные подходы к организации образовательной деятельности с дошкольниками в соответствии с ФГОС ДО».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слушатель КПК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Пономарёва Лариса Михайловна., музыкальный руководитель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СОШ №933, город Москва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 руководитель проекта: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к.п.н. Крылова Ольга Юрьевна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Москва, 2015г.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31840" y="260648"/>
            <a:ext cx="57606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Альбом Ор.39» </a:t>
            </a:r>
            <a:r>
              <a:rPr lang="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сборник пьес для фортепиано, носящий авторский подзаголовок «Двадцать четыре лёгкие пьесы для фортепиано». Сборник был сочинён Чайковским в мае-июле 1878 года.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альбом» входит в золотой фонд мировой музыкальной литературы для детей. В России он дал толчок к созданию ряда близких по характеру и тематике фортепианных опусов.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2998" y="0"/>
            <a:ext cx="5864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Детский альбом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224365">
            <a:off x="459024" y="1966154"/>
            <a:ext cx="2880819" cy="2019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Блок-схема: узел 4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46619" y="6093296"/>
            <a:ext cx="6399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10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C:\Users\42na\Desktop\Проект по Чайковскому (курсы)\фото\IMG_0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548680"/>
            <a:ext cx="4824535" cy="36184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5475" name="Picture 3" descr="C:\Users\42na\Desktop\Проект по Чайковскому (курсы)\фото\IMG_0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02563">
            <a:off x="4045759" y="2739252"/>
            <a:ext cx="4691459" cy="3518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635896" y="0"/>
            <a:ext cx="57665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Тематическое занятие «П.И. Чайковский. Детский Альбом.»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57936" y="6093296"/>
            <a:ext cx="6172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11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C:\Users\42na\Desktop\Проект по Чайковскому (курсы)\фото\IMG_00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620688"/>
            <a:ext cx="4680520" cy="35103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6499" name="Picture 3" descr="C:\Users\42na\Desktop\Проект по Чайковскому (курсы)\фото\IMG_0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449828">
            <a:off x="3784346" y="2740170"/>
            <a:ext cx="4807905" cy="36059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635896" y="0"/>
            <a:ext cx="57665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Тематическое занятие «П.И. Чайковский. Детский Альбом.»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46619" y="6093296"/>
            <a:ext cx="6399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12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C:\Users\42na\Desktop\Проект по Чайковскому (курсы)\фото\IMG_24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39"/>
            <a:ext cx="4680519" cy="35103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7523" name="Picture 3" descr="C:\Users\42na\Desktop\Проект по Чайковскому (курсы)\фото\IMG_24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20084">
            <a:off x="2048279" y="2684136"/>
            <a:ext cx="6625034" cy="37265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275856" y="0"/>
            <a:ext cx="57665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Досуг посвящённый творчеству П.И. Чайковского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46619" y="6093296"/>
            <a:ext cx="6399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13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C:\Users\42na\Desktop\Проект по Чайковскому (курсы)\фото\IMG_24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7074">
            <a:off x="323528" y="260648"/>
            <a:ext cx="3983525" cy="2987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8547" name="Picture 3" descr="C:\Users\42na\Desktop\Проект по Чайковскому (курсы)\фото\IMG_24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13108">
            <a:off x="2236459" y="2702291"/>
            <a:ext cx="6499710" cy="36560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377456" y="0"/>
            <a:ext cx="57665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Досуг посвящённый творчеству П.И. Чайковского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46619" y="6093296"/>
            <a:ext cx="6399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14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C:\Users\42na\Desktop\Проект по Чайковскому (курсы)\фото\IMG_24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441569">
            <a:off x="386944" y="371711"/>
            <a:ext cx="8087379" cy="60655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377456" y="0"/>
            <a:ext cx="57665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Досуг посвящённый творчеству П.И. Чайковского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46619" y="6093296"/>
            <a:ext cx="6399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15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476672"/>
            <a:ext cx="80648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Классическая музыка оказывает значимое позитивное воздействие на нервную систему ребёнка и способствует формированию художественно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эстетического развития.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 из "Детского альбома" П.И. Чайковского по восприятию достаточно близка и понятна детям,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сопереживается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ими и находит эмоциональный отклик. Слушание классической музыки помогает формированию духовно-нравственного начала развития гармоничной личности, повышает качество музыкального воспитания.</a:t>
            </a:r>
          </a:p>
          <a:p>
            <a:pPr algn="ctr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0"/>
            <a:ext cx="2811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346619" y="6093296"/>
            <a:ext cx="6399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16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260648"/>
            <a:ext cx="8712968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города Москвы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ГАОУ СПО Педагогический колледж №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Итоговая практико-значимая  работа 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«Художественно-эстетическое развитие старших дошкольников посредств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 классической музыки.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Чайковский 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альбом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программе «Актуальные подходы к организации образовательной деятельности с дошкольниками в соответствии с ФГОС ДО».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слушатель КПК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Пономарёва Лариса Михайловна., музыкальный руководитель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СОШ №933, город Москва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 руководитель проекта: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к.п.н. Крылова Ольга Юрьевна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Москва, 2015г.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260648"/>
            <a:ext cx="871296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Эстрадная музыка,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звучащая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повсеместно,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далеко не всегда формирует эстетический вкус ребёнка, её ритмы действуют возбуждающе, перегружают нервную систему. 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Зачастую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недостаточно подготовлены к прослушиванию и восприятию классической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музыки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необходимо,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можно больше вводить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образовательную программу детей.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0"/>
            <a:ext cx="4693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460431" y="6093296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1124744"/>
            <a:ext cx="80648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Формирование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основ музыкальной, эстетической и художественной культуры, создание богатого внутреннего мира ребёнка, развитие творческого потенциала детей в различных видах деятельности.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836712"/>
            <a:ext cx="18101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460432" y="6093296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260648"/>
            <a:ext cx="87129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Расширить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представление детей о классической музыке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Подобрать и изучить материал о детских годах П. И. Чайковского.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Познакомить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с одной из ярких страниц творчества П. И. Чайковского -«Детским альбомом».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Развивать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воображение, более глубокое эмоциональное восприятие музыки, познавательную активность детей в процессе их творческой деятельности при реализации проекта.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0"/>
            <a:ext cx="2394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460432" y="6093296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476672"/>
            <a:ext cx="87129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этап: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организационный 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март.</a:t>
            </a:r>
            <a:endParaRPr lang="ru-RU" sz="24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Подобрать необходимый по теме материал, систематизировать и подготовить к применению в рамках проекта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этап: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содержательный 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апрель-май.</a:t>
            </a:r>
            <a:endParaRPr lang="ru-RU" sz="24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Реализация проекта. Расширение знаний детей о классической музыке, о великом русском композиторе П. И. Чайковском, об истории создания его «Детского альбома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этап-результативный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май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Обобщение опыта работы, анализ эффективности реализации проекта.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0"/>
            <a:ext cx="5304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Этапы проекта: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460432" y="6093296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C:\Users\42na\Desktop\Чайковский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548680"/>
            <a:ext cx="8444162" cy="56527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Блок-схема: узел 2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093296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C:\Users\42na\Desktop\Чайковский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3833134" cy="51027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1379" name="Picture 3" descr="C:\Users\42na\Desktop\Чайковский\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764704"/>
            <a:ext cx="5701854" cy="37289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 rot="21029756">
            <a:off x="1617825" y="4820057"/>
            <a:ext cx="73036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Фрагмент из балета «Щелкунчик»</a:t>
            </a:r>
            <a:endParaRPr lang="ru-RU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16632"/>
            <a:ext cx="79928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Фрагменты из балета «Лебединое озеро»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460432" y="6093296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C:\Users\42na\Desktop\Чайковский\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4973946" cy="33896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635896" y="0"/>
            <a:ext cx="57665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Сцена из оперы«Евгений Онегин»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C:\Users\42na\Desktop\gallery-b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703256">
            <a:off x="3059832" y="2708920"/>
            <a:ext cx="5094258" cy="3387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-324544" y="4869160"/>
            <a:ext cx="59105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Сцена из оперы«Иоланта»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460432" y="6093296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96752"/>
            <a:ext cx="7755165" cy="54357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645064" y="0"/>
            <a:ext cx="5864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Детский альбом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8316416" y="6021288"/>
            <a:ext cx="720080" cy="720080"/>
          </a:xfrm>
          <a:prstGeom prst="flowChartConnector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460432" y="6093296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2434</TotalTime>
  <Words>279</Words>
  <Application>Microsoft Office PowerPoint</Application>
  <PresentationFormat>On-screen Show (4:3)</PresentationFormat>
  <Paragraphs>107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Diseño predeterminado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42na</cp:lastModifiedBy>
  <cp:revision>401</cp:revision>
  <dcterms:created xsi:type="dcterms:W3CDTF">2010-05-23T14:28:12Z</dcterms:created>
  <dcterms:modified xsi:type="dcterms:W3CDTF">2018-11-05T23:42:25Z</dcterms:modified>
</cp:coreProperties>
</file>