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3" r:id="rId3"/>
    <p:sldId id="259" r:id="rId4"/>
    <p:sldId id="260" r:id="rId5"/>
    <p:sldId id="261" r:id="rId6"/>
    <p:sldId id="265" r:id="rId7"/>
    <p:sldId id="266" r:id="rId8"/>
    <p:sldId id="269" r:id="rId9"/>
    <p:sldId id="267" r:id="rId10"/>
    <p:sldId id="268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5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de75a8025e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4293096"/>
            <a:ext cx="3297782" cy="23991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FC944-600F-4F80-B2D1-D111C7D1B038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0851-7DF6-4FBF-94DF-9700249D983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07504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090248" y="0"/>
            <a:ext cx="107504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07504" y="0"/>
            <a:ext cx="8990776" cy="10058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02168" y="6757752"/>
            <a:ext cx="8990776" cy="10058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FC944-600F-4F80-B2D1-D111C7D1B038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0851-7DF6-4FBF-94DF-9700249D98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FC944-600F-4F80-B2D1-D111C7D1B038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0851-7DF6-4FBF-94DF-9700249D98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FC944-600F-4F80-B2D1-D111C7D1B038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0851-7DF6-4FBF-94DF-9700249D98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FC944-600F-4F80-B2D1-D111C7D1B038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0851-7DF6-4FBF-94DF-9700249D98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FC944-600F-4F80-B2D1-D111C7D1B038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0851-7DF6-4FBF-94DF-9700249D98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FC944-600F-4F80-B2D1-D111C7D1B038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0851-7DF6-4FBF-94DF-9700249D98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FC944-600F-4F80-B2D1-D111C7D1B038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0851-7DF6-4FBF-94DF-9700249D98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FC944-600F-4F80-B2D1-D111C7D1B038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0851-7DF6-4FBF-94DF-9700249D98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FC944-600F-4F80-B2D1-D111C7D1B038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0851-7DF6-4FBF-94DF-9700249D98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FC944-600F-4F80-B2D1-D111C7D1B038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0851-7DF6-4FBF-94DF-9700249D98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FC944-600F-4F80-B2D1-D111C7D1B038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40851-7DF6-4FBF-94DF-9700249D983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b="1" kern="1200" cap="all" spc="0">
          <a:ln w="9000" cmpd="sng">
            <a:solidFill>
              <a:schemeClr val="accent4">
                <a:shade val="50000"/>
                <a:satMod val="120000"/>
              </a:schemeClr>
            </a:solidFill>
            <a:prstDash val="solid"/>
          </a:ln>
          <a:gradFill>
            <a:gsLst>
              <a:gs pos="0">
                <a:schemeClr val="accent4">
                  <a:shade val="20000"/>
                  <a:satMod val="245000"/>
                </a:schemeClr>
              </a:gs>
              <a:gs pos="43000">
                <a:schemeClr val="accent4">
                  <a:satMod val="255000"/>
                </a:schemeClr>
              </a:gs>
              <a:gs pos="48000">
                <a:schemeClr val="accent4">
                  <a:shade val="85000"/>
                  <a:satMod val="255000"/>
                </a:schemeClr>
              </a:gs>
              <a:gs pos="100000">
                <a:schemeClr val="accent4">
                  <a:shade val="20000"/>
                  <a:satMod val="245000"/>
                </a:schemeClr>
              </a:gs>
            </a:gsLst>
            <a:lin ang="5400000"/>
          </a:gradFill>
          <a:effectLst>
            <a:reflection blurRad="12700" stA="28000" endPos="45000" dist="10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0706"/>
            <a:ext cx="8229600" cy="4313802"/>
          </a:xfrm>
        </p:spPr>
        <p:txBody>
          <a:bodyPr>
            <a:normAutofit/>
          </a:bodyPr>
          <a:lstStyle/>
          <a:p>
            <a:r>
              <a:rPr lang="ru-RU" sz="7200" dirty="0" smtClean="0"/>
              <a:t>Урок математики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1309672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0.s3.envato.com/files/26608162/tower_preview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640" y="2315721"/>
            <a:ext cx="1944216" cy="3201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0.s3.envato.com/files/26608162/tower_preview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848" y="476672"/>
            <a:ext cx="2401819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0.s3.envato.com/files/26608162/tower_preview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93835" y="1556792"/>
            <a:ext cx="2304256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51788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62000"/>
            <a:ext cx="4447399" cy="345908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472648"/>
            <a:ext cx="3747984" cy="4099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275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124744"/>
            <a:ext cx="7128792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</a:t>
            </a:r>
            <a:b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всем!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99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Витя и Маша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412" y="1196752"/>
            <a:ext cx="7792733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805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76672"/>
            <a:ext cx="5904656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4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41320" y="16133"/>
            <a:ext cx="8229600" cy="1143000"/>
          </a:xfrm>
        </p:spPr>
        <p:txBody>
          <a:bodyPr/>
          <a:lstStyle/>
          <a:p>
            <a:r>
              <a:rPr lang="ru-RU" dirty="0" smtClean="0"/>
              <a:t>Василиса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957" y="1124744"/>
            <a:ext cx="4810327" cy="5262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41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678958"/>
            <a:ext cx="7414694" cy="5414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854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692696"/>
            <a:ext cx="7016604" cy="5404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118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908720"/>
            <a:ext cx="7117991" cy="5030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140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548680"/>
            <a:ext cx="4294634" cy="5852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094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6650" y="404664"/>
            <a:ext cx="4487777" cy="5968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566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819</TotalTime>
  <Words>8</Words>
  <Application>Microsoft Office PowerPoint</Application>
  <PresentationFormat>Экран (4:3)</PresentationFormat>
  <Paragraphs>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1</vt:lpstr>
      <vt:lpstr>Урок математики</vt:lpstr>
      <vt:lpstr>Витя и Маша</vt:lpstr>
      <vt:lpstr>Презентация PowerPoint</vt:lpstr>
      <vt:lpstr>Василиса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Урок-сказка</dc:title>
  <dc:creator>Пользователь</dc:creator>
  <cp:lastModifiedBy>Dom</cp:lastModifiedBy>
  <cp:revision>21</cp:revision>
  <dcterms:created xsi:type="dcterms:W3CDTF">2016-10-20T12:11:41Z</dcterms:created>
  <dcterms:modified xsi:type="dcterms:W3CDTF">2018-11-06T16:24:53Z</dcterms:modified>
</cp:coreProperties>
</file>