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6" r:id="rId8"/>
    <p:sldId id="264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5 классе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88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mo-v.ru/pages/imgs/5620b177460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параграф 18 всем,</a:t>
            </a:r>
            <a:br>
              <a:rPr lang="ru-RU" dirty="0" smtClean="0"/>
            </a:br>
            <a:r>
              <a:rPr lang="ru-RU" dirty="0" smtClean="0"/>
              <a:t>на выбор: </a:t>
            </a:r>
            <a:br>
              <a:rPr lang="ru-RU" dirty="0" smtClean="0"/>
            </a:br>
            <a:r>
              <a:rPr lang="ru-RU" dirty="0" smtClean="0"/>
              <a:t>1. Упр. 249, подчеркнуть определения.</a:t>
            </a:r>
            <a:br>
              <a:rPr lang="ru-RU" dirty="0" smtClean="0"/>
            </a:br>
            <a:r>
              <a:rPr lang="ru-RU" dirty="0" smtClean="0"/>
              <a:t>2. Написать небольшой текст «Я осенний лист»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16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548680"/>
            <a:ext cx="4474840" cy="583264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dirty="0" smtClean="0"/>
              <a:t>Унылая </a:t>
            </a:r>
            <a:r>
              <a:rPr lang="ru-RU" sz="3600" dirty="0"/>
              <a:t>пора! Очей очарованье!</a:t>
            </a:r>
          </a:p>
          <a:p>
            <a:pPr marL="0" indent="0" algn="ctr">
              <a:buNone/>
            </a:pPr>
            <a:r>
              <a:rPr lang="ru-RU" sz="3600" dirty="0" smtClean="0"/>
              <a:t>Приятна мне твоя прощальная краса.</a:t>
            </a:r>
          </a:p>
          <a:p>
            <a:pPr marL="0" indent="0" algn="ctr">
              <a:buNone/>
            </a:pPr>
            <a:r>
              <a:rPr lang="ru-RU" sz="3600" dirty="0" smtClean="0"/>
              <a:t>Люблю </a:t>
            </a:r>
            <a:r>
              <a:rPr lang="ru-RU" sz="3600" dirty="0"/>
              <a:t>я </a:t>
            </a:r>
            <a:r>
              <a:rPr lang="ru-RU" sz="3600" dirty="0" smtClean="0"/>
              <a:t>пышное </a:t>
            </a:r>
            <a:r>
              <a:rPr lang="ru-RU" sz="3600" dirty="0"/>
              <a:t>природы увяданье,</a:t>
            </a:r>
          </a:p>
          <a:p>
            <a:pPr marL="0" indent="0" algn="ctr">
              <a:buNone/>
            </a:pPr>
            <a:r>
              <a:rPr lang="ru-RU" sz="3600" dirty="0"/>
              <a:t>В багрец и золото одетые леса,</a:t>
            </a:r>
          </a:p>
          <a:p>
            <a:pPr marL="0" indent="0" algn="ctr">
              <a:buNone/>
            </a:pPr>
            <a:r>
              <a:rPr lang="ru-RU" sz="3600" dirty="0"/>
              <a:t>В их сенях ветра шум и свежее </a:t>
            </a:r>
            <a:r>
              <a:rPr lang="ru-RU" sz="3600" dirty="0" smtClean="0"/>
              <a:t>дыханье</a:t>
            </a:r>
            <a:r>
              <a:rPr lang="ru-RU" sz="3600" dirty="0"/>
              <a:t>,</a:t>
            </a:r>
          </a:p>
          <a:p>
            <a:pPr marL="0" indent="0" algn="ctr">
              <a:buNone/>
            </a:pPr>
            <a:r>
              <a:rPr lang="ru-RU" sz="3600" dirty="0"/>
              <a:t>И мглой волнистою покрыты небеса</a:t>
            </a:r>
            <a:r>
              <a:rPr lang="ru-RU" sz="3600" dirty="0" smtClean="0"/>
              <a:t>,</a:t>
            </a:r>
            <a:endParaRPr lang="ru-RU" sz="3600" dirty="0"/>
          </a:p>
          <a:p>
            <a:pPr marL="0" indent="0" algn="ctr">
              <a:buNone/>
            </a:pPr>
            <a:r>
              <a:rPr lang="ru-RU" sz="3600" dirty="0"/>
              <a:t>И редкий солнца луч, и первые морозы,</a:t>
            </a:r>
          </a:p>
          <a:p>
            <a:pPr marL="0" indent="0" algn="ctr">
              <a:buNone/>
            </a:pPr>
            <a:r>
              <a:rPr lang="ru-RU" sz="3600" dirty="0"/>
              <a:t>И отдалённые седой зимы угрозы.</a:t>
            </a:r>
            <a:r>
              <a:rPr lang="ru-RU" sz="3600" i="1" u="sng" dirty="0"/>
              <a:t> </a:t>
            </a:r>
            <a:endParaRPr lang="ru-RU" sz="3600" dirty="0"/>
          </a:p>
          <a:p>
            <a:endParaRPr lang="ru-RU" dirty="0"/>
          </a:p>
        </p:txBody>
      </p:sp>
      <p:pic>
        <p:nvPicPr>
          <p:cNvPr id="9" name="il_fi" descr="http://www.abc-people.com/data/pushkin/photo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836712"/>
            <a:ext cx="345638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37246" y="5517232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А</a:t>
            </a:r>
            <a:r>
              <a:rPr lang="ru-RU" sz="2800" dirty="0"/>
              <a:t>. С. Пушкин</a:t>
            </a:r>
          </a:p>
        </p:txBody>
      </p:sp>
    </p:spTree>
    <p:extLst>
      <p:ext uri="{BB962C8B-B14F-4D97-AF65-F5344CB8AC3E}">
        <p14:creationId xmlns:p14="http://schemas.microsoft.com/office/powerpoint/2010/main" val="30828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-4594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5701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Исаак Ильич Левитан «Золотая осень»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40960" cy="525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73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i="1" u="sng" dirty="0"/>
              <a:t>Словарная </a:t>
            </a:r>
            <a:r>
              <a:rPr lang="ru-RU" i="1" u="sng" dirty="0" smtClean="0"/>
              <a:t>работа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dirty="0" smtClean="0"/>
              <a:t>ПОР</a:t>
            </a:r>
            <a:r>
              <a:rPr lang="ru-RU" sz="5400" dirty="0" smtClean="0">
                <a:solidFill>
                  <a:srgbClr val="FF0000"/>
                </a:solidFill>
              </a:rPr>
              <a:t>А</a:t>
            </a:r>
            <a:r>
              <a:rPr lang="ru-RU" sz="5400" dirty="0" smtClean="0"/>
              <a:t>ЖАТЬ</a:t>
            </a:r>
            <a:r>
              <a:rPr lang="ru-RU" sz="5400" dirty="0"/>
              <a:t>	</a:t>
            </a:r>
          </a:p>
          <a:p>
            <a:pPr marL="0" indent="0" algn="ctr">
              <a:buNone/>
            </a:pPr>
            <a:r>
              <a:rPr lang="ru-RU" sz="5400" dirty="0" smtClean="0"/>
              <a:t>ВЫР</a:t>
            </a:r>
            <a:r>
              <a:rPr lang="ru-RU" sz="5400" dirty="0" smtClean="0">
                <a:solidFill>
                  <a:srgbClr val="FF0000"/>
                </a:solidFill>
              </a:rPr>
              <a:t>А</a:t>
            </a:r>
            <a:r>
              <a:rPr lang="ru-RU" sz="5400" dirty="0" smtClean="0"/>
              <a:t>ЗИТЕЛЬНЫЙ</a:t>
            </a:r>
            <a:endParaRPr lang="ru-RU" sz="5400" dirty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7164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/>
              <a:t>Наступила осень. Вчера подул ветер. Кружатся в воздухе и летят листья. На дорожке лежат листья осинки, листья ольхи. Улетают птицы.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95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Определение</a:t>
            </a:r>
            <a:r>
              <a:rPr lang="ru-RU" dirty="0"/>
              <a:t> – второстепенный член предложения, который отвечает на </a:t>
            </a:r>
            <a:r>
              <a:rPr lang="ru-RU" dirty="0" smtClean="0"/>
              <a:t>вопросы__________, </a:t>
            </a:r>
            <a:r>
              <a:rPr lang="ru-RU" dirty="0"/>
              <a:t>обозначает </a:t>
            </a:r>
            <a:r>
              <a:rPr lang="ru-RU" dirty="0" smtClean="0"/>
              <a:t>________, </a:t>
            </a:r>
            <a:r>
              <a:rPr lang="ru-RU" dirty="0"/>
              <a:t>зависит </a:t>
            </a:r>
            <a:r>
              <a:rPr lang="ru-RU" dirty="0" smtClean="0"/>
              <a:t>от___________, </a:t>
            </a:r>
            <a:r>
              <a:rPr lang="ru-RU" dirty="0"/>
              <a:t>чаще всего </a:t>
            </a:r>
            <a:r>
              <a:rPr lang="ru-RU" dirty="0" smtClean="0"/>
              <a:t>выражено_____________, </a:t>
            </a:r>
            <a:r>
              <a:rPr lang="ru-RU" dirty="0"/>
              <a:t>в предложении </a:t>
            </a:r>
            <a:r>
              <a:rPr lang="ru-RU" dirty="0" smtClean="0"/>
              <a:t>подчеркивается_____________.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2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18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/>
              <a:t>Наступила </a:t>
            </a:r>
            <a:r>
              <a:rPr lang="ru-RU" sz="4400" b="1" dirty="0" smtClean="0">
                <a:solidFill>
                  <a:srgbClr val="FF0000"/>
                </a:solidFill>
              </a:rPr>
              <a:t>поздняя </a:t>
            </a:r>
            <a:r>
              <a:rPr lang="ru-RU" sz="4400" b="1" dirty="0" smtClean="0"/>
              <a:t>осень</a:t>
            </a:r>
            <a:r>
              <a:rPr lang="ru-RU" sz="4400" b="1" dirty="0"/>
              <a:t>. Вчера подул </a:t>
            </a:r>
            <a:r>
              <a:rPr lang="ru-RU" sz="4400" b="1" dirty="0" smtClean="0">
                <a:solidFill>
                  <a:srgbClr val="FF0000"/>
                </a:solidFill>
              </a:rPr>
              <a:t>холодный</a:t>
            </a:r>
            <a:r>
              <a:rPr lang="ru-RU" sz="4400" b="1" dirty="0" smtClean="0"/>
              <a:t> ветер</a:t>
            </a:r>
            <a:r>
              <a:rPr lang="ru-RU" sz="4400" b="1" dirty="0"/>
              <a:t>. Кружатся в воздухе и </a:t>
            </a:r>
            <a:r>
              <a:rPr lang="ru-RU" sz="4400" b="1" dirty="0" smtClean="0"/>
              <a:t>летят </a:t>
            </a:r>
            <a:r>
              <a:rPr lang="ru-RU" sz="4400" b="1" dirty="0" smtClean="0">
                <a:solidFill>
                  <a:srgbClr val="FF0000"/>
                </a:solidFill>
              </a:rPr>
              <a:t>разноцветные </a:t>
            </a:r>
            <a:r>
              <a:rPr lang="ru-RU" sz="4400" b="1" dirty="0" smtClean="0"/>
              <a:t> </a:t>
            </a:r>
            <a:r>
              <a:rPr lang="ru-RU" sz="4400" b="1" dirty="0"/>
              <a:t>листья. На дорожке лежат </a:t>
            </a:r>
            <a:r>
              <a:rPr lang="ru-RU" sz="4400" b="1" dirty="0" smtClean="0">
                <a:solidFill>
                  <a:srgbClr val="FF0000"/>
                </a:solidFill>
              </a:rPr>
              <a:t>красные </a:t>
            </a:r>
            <a:r>
              <a:rPr lang="ru-RU" sz="4400" b="1" dirty="0" smtClean="0"/>
              <a:t>листья </a:t>
            </a:r>
            <a:r>
              <a:rPr lang="ru-RU" sz="4400" b="1" dirty="0"/>
              <a:t>осинки, </a:t>
            </a:r>
            <a:r>
              <a:rPr lang="ru-RU" sz="4400" b="1" dirty="0" smtClean="0">
                <a:solidFill>
                  <a:srgbClr val="FF0000"/>
                </a:solidFill>
              </a:rPr>
              <a:t>желтые </a:t>
            </a:r>
            <a:r>
              <a:rPr lang="ru-RU" sz="4400" b="1" dirty="0" smtClean="0"/>
              <a:t>листья </a:t>
            </a:r>
            <a:r>
              <a:rPr lang="ru-RU" sz="4400" b="1" dirty="0"/>
              <a:t>ольхи. Улетают </a:t>
            </a:r>
            <a:r>
              <a:rPr lang="ru-RU" sz="4400" b="1" dirty="0" smtClean="0">
                <a:solidFill>
                  <a:srgbClr val="FF0000"/>
                </a:solidFill>
              </a:rPr>
              <a:t>перелетные </a:t>
            </a:r>
            <a:r>
              <a:rPr lang="ru-RU" sz="4400" b="1" dirty="0" smtClean="0"/>
              <a:t>птицы</a:t>
            </a:r>
            <a:r>
              <a:rPr lang="ru-RU" sz="4400" b="1" dirty="0"/>
              <a:t>.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8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nemo-v.ru/pages/imgs/5620b17746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-4594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5701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Исаак Ильич Левитан «Золотая осень»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40960" cy="525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80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169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русского языка </vt:lpstr>
      <vt:lpstr>Презентация PowerPoint</vt:lpstr>
      <vt:lpstr>Исаак Ильич Левитан «Золотая осень»</vt:lpstr>
      <vt:lpstr>Словарная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Исаак Ильич Левитан «Золотая осень»</vt:lpstr>
      <vt:lpstr>Домашнее задание: параграф 18 всем, на выбор:  1. Упр. 249, подчеркнуть определения. 2. Написать небольшой текст «Я осенний лист»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Елена Франк</dc:creator>
  <cp:lastModifiedBy>Елена Франк</cp:lastModifiedBy>
  <cp:revision>36</cp:revision>
  <dcterms:created xsi:type="dcterms:W3CDTF">2016-10-19T14:12:56Z</dcterms:created>
  <dcterms:modified xsi:type="dcterms:W3CDTF">2016-10-20T14:46:44Z</dcterms:modified>
</cp:coreProperties>
</file>