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мари\oboi_fantasy4_1280x1024.jpg"/>
          <p:cNvPicPr>
            <a:picLocks noChangeAspect="1" noChangeArrowheads="1"/>
          </p:cNvPicPr>
          <p:nvPr/>
        </p:nvPicPr>
        <p:blipFill>
          <a:blip r:embed="rId2"/>
          <a:srcRect l="16627" t="3614" b="1957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428604"/>
            <a:ext cx="4572032" cy="24468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ПРОЕКТ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«ДЫШИМ ПРАВИЛЬНО,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ГОВОРИМ ЛЕГКО,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БОЛЕЕМ МАЛО»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6000768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Составитель: учитель-логопед МБДОУ № 11 «Дельфин» Гашинская М. А.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56481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Список литературы: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Symbol" pitchFamily="18" charset="2"/>
              <a:buChar char="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Symbol" pitchFamily="18" charset="2"/>
              <a:buChar char="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Акшонова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М. Ю. развитие речевого дыхания у ребенка [Текст]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/ М. Ю.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Акшонова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// Логопед. – 2013. - №9. – С. 82.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Symbol" pitchFamily="18" charset="2"/>
              <a:buChar char="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Бачина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Л. Н. Взаимодействие логопеда и семьи ребенка с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недостатками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речи [Текст] / Сост. Л.Н.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Бачина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– М.:ТЦ Сфера,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2009. – 64 с.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Symbol" pitchFamily="18" charset="2"/>
              <a:buChar char="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Зубко, И. Л., Никитина, Е. М. О правильном дыхании [Текст]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/ И. Л. Зубко, Е. М. Никитина  // Логопед. – 2007. - №4. – С. 114.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Symbol" pitchFamily="18" charset="2"/>
              <a:buChar char="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Поваляева,  М. А. Справочник логопеда [Текст] / Сост. М. А.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Поваляева. - Ростов - на - Дону: "Феникс", 2001. – 448 с.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Symbol" pitchFamily="18" charset="2"/>
              <a:buChar char="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Стяпина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Л. Н. Сотрудничество логопеда и родителей в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коррекции дефектов речи у детей [Текст] / Л. Н.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Стяпина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//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Логопед. – 2009. - №1. – С. 59.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3" name="Picture 1" descr="F:\17149236518889667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7657" y="1142984"/>
            <a:ext cx="8668682" cy="4572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" y="0"/>
            <a:ext cx="9144000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			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Создать условия  для регулярных  занятий дыхательной гимнастикой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	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детьми с нарушениями речи;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Повысить качество коррекционной логопедической работы;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Создать     доверительные     отношения    в    процессе    совместной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деятельности: логопед – родители – ребенок;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Проинформировать   родителей   об    онтогенезе физиологического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д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ыхания</a:t>
            </a:r>
            <a:r>
              <a:rPr lang="ru-RU" sz="2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механизмах речевого дыхания, сделав акцент на важность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этого в процессе формирования правильного звукопроизношения у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детей;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Обучать   родителей  и педагогов  средствам,  развивающим речевое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    дыхание через игру;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Вовлекать   родителей   детей  и  сотрудников    ДОУ  принять  самое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	    непосредственное и активное участие в проекте;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Пропагандировать  знания и навыки, полученные в рамках проекта,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    в кругу семьи и ближайшего окружения.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0"/>
            <a:ext cx="518603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4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ru-RU" sz="1400" b="1" dirty="0" smtClean="0">
              <a:solidFill>
                <a:srgbClr val="0000CC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Родители активно включены в коррекционно-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развивающий процесс по развитию  речевого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дыхания  у детей в домашних условиях.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Родители       самостоятельно         используют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материалы   с информационно-методического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стенда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«Уголок логопеда».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Путем анкетирования выявилось  повышение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педагогической компетентности   родителей  в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вопросах развития речевого  дыхания у   детей.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214290"/>
            <a:ext cx="64376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4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8644931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 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Задачи: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Обсуждение основополагающего вопроса и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формулировка проблемных вопросов.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Знакомство с  инновационной   технологией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«БОС    –    Здоровье    детям     –     учимся    и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оздоравливаемся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по методу  А.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Сметанкина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Подбор      упражнений      для       выработки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правильной воздушной струи.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214290"/>
            <a:ext cx="17918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4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 этап 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00115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Задачи: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Разработать       и     апробировать   систему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методических мероприятий для родителей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по вопросам развития  речевого дыхания 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старших дошкольников.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214290"/>
            <a:ext cx="20082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2 </a:t>
            </a:r>
            <a:r>
              <a:rPr kumimoji="0" lang="ru-RU" sz="4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</a:t>
            </a:r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94376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400" b="1" dirty="0" smtClean="0">
              <a:solidFill>
                <a:srgbClr val="0000CC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Проанализировать   эффективность    работы </a:t>
            </a: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учителя-логопеда с родителями по вопросам</a:t>
            </a: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азвития    речевого     дыхания    у    старших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дошкольников.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Проанализировать      эффективность </a:t>
            </a: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оррекционной  работы  с детьми.</a:t>
            </a: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Представить опыт работы по данной теме для</a:t>
            </a: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учителей-логопедов, педагогов города.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0"/>
            <a:ext cx="24622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3 </a:t>
            </a:r>
            <a:r>
              <a:rPr kumimoji="0" lang="ru-RU" sz="4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</a:t>
            </a:r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0"/>
            <a:ext cx="8275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Средства и </a:t>
            </a:r>
            <a:r>
              <a:rPr kumimoji="0" lang="ru-RU" sz="4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методы</a:t>
            </a:r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проекта: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1285860"/>
            <a:ext cx="2714644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Родительские собрания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15074" y="1357298"/>
            <a:ext cx="2714644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Дни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открытых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дверей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3071810"/>
            <a:ext cx="2714644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классы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15074" y="3143248"/>
            <a:ext cx="2714644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Домашние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игротеки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78" y="3929066"/>
            <a:ext cx="2714644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Семинары-практикумы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20" y="5143512"/>
            <a:ext cx="2714644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Оформление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методического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стенда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43636" y="5214950"/>
            <a:ext cx="2714644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Логопедические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газеты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5" name="Прямая со стрелкой 14"/>
          <p:cNvCxnSpPr>
            <a:stCxn id="5" idx="2"/>
          </p:cNvCxnSpPr>
          <p:nvPr/>
        </p:nvCxnSpPr>
        <p:spPr>
          <a:xfrm rot="5400000">
            <a:off x="3494926" y="357330"/>
            <a:ext cx="433968" cy="15659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3494926" y="362670"/>
            <a:ext cx="433968" cy="15659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2"/>
          </p:cNvCxnSpPr>
          <p:nvPr/>
        </p:nvCxnSpPr>
        <p:spPr>
          <a:xfrm rot="16200000" flipH="1">
            <a:off x="4066430" y="1351794"/>
            <a:ext cx="862596" cy="56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2"/>
          </p:cNvCxnSpPr>
          <p:nvPr/>
        </p:nvCxnSpPr>
        <p:spPr>
          <a:xfrm rot="16200000" flipH="1">
            <a:off x="5066562" y="351662"/>
            <a:ext cx="505406" cy="16487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2"/>
          </p:cNvCxnSpPr>
          <p:nvPr/>
        </p:nvCxnSpPr>
        <p:spPr>
          <a:xfrm rot="5400000">
            <a:off x="2494794" y="1000272"/>
            <a:ext cx="2077042" cy="19231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2"/>
          </p:cNvCxnSpPr>
          <p:nvPr/>
        </p:nvCxnSpPr>
        <p:spPr>
          <a:xfrm rot="16200000" flipH="1">
            <a:off x="4316463" y="1101761"/>
            <a:ext cx="2148480" cy="17916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2821769" y="2250273"/>
            <a:ext cx="2857520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1500166" y="2214554"/>
            <a:ext cx="4143404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3428992" y="2071678"/>
            <a:ext cx="4214842" cy="20717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214678" y="1857364"/>
            <a:ext cx="2714644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Консультации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1472" y="1"/>
            <a:ext cx="79608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Перспективный план реализации проекта</a:t>
            </a:r>
            <a:endParaRPr kumimoji="0" lang="ru-RU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500042"/>
          <a:ext cx="8715435" cy="6309360"/>
        </p:xfrm>
        <a:graphic>
          <a:graphicData uri="http://schemas.openxmlformats.org/drawingml/2006/table">
            <a:tbl>
              <a:tblPr/>
              <a:tblGrid>
                <a:gridCol w="428628"/>
                <a:gridCol w="642942"/>
                <a:gridCol w="2071702"/>
                <a:gridCol w="3995692"/>
                <a:gridCol w="831816"/>
                <a:gridCol w="744655"/>
              </a:tblGrid>
              <a:tr h="250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b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Формы и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методы работы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работы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ный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этап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до15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сентября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Анкетирование родителей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Изучение уровня компетентности родителей в вопросах речевого развития.</a:t>
                      </a:r>
                      <a:b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Подбор материалов по темам: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«Упражнения для выработки правильной воздушной струи», «Дыхательная гимнастика в стихах»,   и др.</a:t>
                      </a:r>
                      <a:b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Установление единых требований родителей и учителя-логопеда к ребенку, посещающего логопедический кабинет.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Анкета для родителей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31923">
                <a:tc row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этап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Презентация 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«БОС – Здоровье детям – учимся и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оздоравливаемся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Знакомство с инновационной технологией.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Протокол проведения, отзывы родителей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Консультация 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 Физиологическое и фонационное дыхание» (приложение 1)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Тематическая консультация с практической частью.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Протокол проведения, отзывы родителей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3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Семинар-практикум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 Дышим правильно вместе с мамой» 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Сообщение как правильно дышать с показом упражнений.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Протокол проведения, отзывы родителей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Логопедическая газета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«Дыхательная гимнастика укрепляет иммунитет вашего ребенка» (приложение 2)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Статьи и практический материал.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Газета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3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«День открытых дверей»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Родители посещают индивидуальные и подгрупповые занятия, смотрят, как дети занимаются.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Протокол проведения, отзывы родителей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Учитель-логопед, воспитатели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Март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Мастер-класс</a:t>
                      </a: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«Играя, лечимся»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Обучение комплексу упражнений для развития  речевого дыхания у детей.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Протокол проведения, отзывы родителей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3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Открытое занятие</a:t>
                      </a: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«Дышу правильно»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Демонстрация умений и навыков, приобретённых на занятиях.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Протокол проведения, отзывы родителей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Ежемесячно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«Домашняя игротека» (приложение 3)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Знакомит родителей с простыми, но очень интересными, а главное полезными играми для детей.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Картотека игр и упражнений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3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Еженедельно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Индивидуальные консультации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Оказание помощи родителям по интересующим их вопросам.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Журнал регистрации консультаций для родителей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Ежемесячно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Оформление информационно-методического стенда «Уголок логопеда» (приложение 4)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Теоретический материал, направленный на формирование знаний родителей об особенностях развития речи детей.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97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этап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Мониторинг</a:t>
                      </a:r>
                      <a:b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(анкетирование)</a:t>
                      </a:r>
                      <a:b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работы логопеда с родителями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Выявление уровня родительской компетентности в вопросах развития речевого дыхания  детей.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Анкета для родителей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800" dirty="0">
                        <a:latin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Мониторинг детей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Выявление уровня речевого развития детей.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Логопедическая диагностика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8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80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945" marR="1694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Green2PrintrPrew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7100" y="142852"/>
            <a:ext cx="9046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Игры и упражнения на развитие речевого дыхания по лексическим темам.</a:t>
            </a:r>
            <a:endParaRPr kumimoji="0" lang="ru-RU" sz="2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785795"/>
          <a:ext cx="8715436" cy="5877052"/>
        </p:xfrm>
        <a:graphic>
          <a:graphicData uri="http://schemas.openxmlformats.org/drawingml/2006/table">
            <a:tbl>
              <a:tblPr/>
              <a:tblGrid>
                <a:gridCol w="642942"/>
                <a:gridCol w="928694"/>
                <a:gridCol w="7143800"/>
              </a:tblGrid>
              <a:tr h="4168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недели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Лексическая тема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 и упражнения на развитие дыхания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9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«Вот мои игрушки»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«Надуй шар»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Встать, ноги врозь, держа в руках воображаемый шар. На счёт «раз, два» - сделать глубокий вдох через рот. На счёт «три, четыре» - усиленный выдох через рот, имитируя движениями рук увеличивающийся шар. Повторить 3-4 раза в медленном темпе.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«Вертушки»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Подуть на вертушку (как бы имитируя «сильный ветер»).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«Пускание мыльных пузырей»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Учить делать длительный выдох через рот.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321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«Наше тело»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«Подуем на…»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ИП: ребёнок стоит, ноги слегка расставлены, руки опущены, делает вдох.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Ребенок опускает голову, подбородком касаясь груди,  делает спокойный выдох, голова прямо - вдох носом. Поднимает лицо кверху - выдох через губы, сложенные трубочкой.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Взрослый приговаривает: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«Подуем на живот,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Как трубка, станет рот,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Ну, а теперь - на облака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остановимся пока».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82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«Золотая осень»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rgbClr val="0000CC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1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b="1" i="1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 и листья»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Дует осенний лёгкий ветерок: «У –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». (Тихо).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Подул сильный ветер: «У –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». (Громко).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Заблудились мы в лесу, закричали мы: «Ау!». (Сначала громко, потом тихо).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Осенние листики на веточках весят, осенние листочки с нами говорят: «А – о – у – и».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0" marR="3389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141</TotalTime>
  <Words>785</Words>
  <PresentationFormat>Экран (4:3)</PresentationFormat>
  <Paragraphs>229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2014-04-07T13:06:23Z</dcterms:created>
  <dcterms:modified xsi:type="dcterms:W3CDTF">2018-11-06T14:05:46Z</dcterms:modified>
</cp:coreProperties>
</file>