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6323" autoAdjust="0"/>
  </p:normalViewPr>
  <p:slideViewPr>
    <p:cSldViewPr>
      <p:cViewPr>
        <p:scale>
          <a:sx n="100" d="100"/>
          <a:sy n="100" d="100"/>
        </p:scale>
        <p:origin x="-270" y="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BAF65C-92A3-45D4-BB76-3B93BEB45FA2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8205AA-E6BB-4EBE-9F49-F39E937812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220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205AA-E6BB-4EBE-9F49-F39E937812F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337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FB82-1DE9-4489-82D7-7022E5457E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ADA3-F95D-41E9-BC37-CCC6831013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FB82-1DE9-4489-82D7-7022E5457E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ADA3-F95D-41E9-BC37-CCC6831013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FB82-1DE9-4489-82D7-7022E5457E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ADA3-F95D-41E9-BC37-CCC6831013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FB82-1DE9-4489-82D7-7022E5457E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ADA3-F95D-41E9-BC37-CCC6831013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FB82-1DE9-4489-82D7-7022E5457E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ADA3-F95D-41E9-BC37-CCC6831013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FB82-1DE9-4489-82D7-7022E5457E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ADA3-F95D-41E9-BC37-CCC6831013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FB82-1DE9-4489-82D7-7022E5457E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ADA3-F95D-41E9-BC37-CCC6831013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FB82-1DE9-4489-82D7-7022E5457E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ADA3-F95D-41E9-BC37-CCC6831013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FB82-1DE9-4489-82D7-7022E5457E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ADA3-F95D-41E9-BC37-CCC6831013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FB82-1DE9-4489-82D7-7022E5457E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ADA3-F95D-41E9-BC37-CCC6831013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FB82-1DE9-4489-82D7-7022E5457E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ADA3-F95D-41E9-BC37-CCC6831013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BDFB82-1DE9-4489-82D7-7022E5457E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A9ADA3-F95D-41E9-BC37-CCC6831013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508845" y="4653136"/>
            <a:ext cx="5637010" cy="882119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rgbClr val="7030A0"/>
                </a:solidFill>
              </a:rPr>
              <a:t>Музыкальный руководитель: Державина А.В. МБДОУ « ЦРР </a:t>
            </a:r>
            <a:r>
              <a:rPr lang="ru-RU" sz="1800" dirty="0" err="1" smtClean="0">
                <a:solidFill>
                  <a:srgbClr val="7030A0"/>
                </a:solidFill>
              </a:rPr>
              <a:t>д.с</a:t>
            </a:r>
            <a:r>
              <a:rPr lang="ru-RU" sz="1800" dirty="0" smtClean="0">
                <a:solidFill>
                  <a:srgbClr val="7030A0"/>
                </a:solidFill>
              </a:rPr>
              <a:t>. №90»</a:t>
            </a:r>
            <a:endParaRPr lang="ru-RU" sz="1800" dirty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87624" y="548680"/>
            <a:ext cx="7175351" cy="1793167"/>
          </a:xfrm>
        </p:spPr>
        <p:txBody>
          <a:bodyPr/>
          <a:lstStyle/>
          <a:p>
            <a:pPr algn="ctr"/>
            <a:r>
              <a:rPr lang="ru-RU" sz="4000" i="1" dirty="0">
                <a:solidFill>
                  <a:srgbClr val="00B0F0"/>
                </a:solidFill>
              </a:rPr>
              <a:t>Роль танцевально – ритмических движений в укреплении здоровья</a:t>
            </a:r>
            <a:br>
              <a:rPr lang="ru-RU" sz="4000" i="1" dirty="0">
                <a:solidFill>
                  <a:srgbClr val="00B0F0"/>
                </a:solidFill>
              </a:rPr>
            </a:br>
            <a:r>
              <a:rPr lang="ru-RU" sz="4000" i="1" dirty="0">
                <a:solidFill>
                  <a:srgbClr val="00B0F0"/>
                </a:solidFill>
              </a:rPr>
              <a:t> дошкольников</a:t>
            </a:r>
            <a:br>
              <a:rPr lang="ru-RU" sz="4000" i="1" dirty="0">
                <a:solidFill>
                  <a:srgbClr val="00B0F0"/>
                </a:solidFill>
              </a:rPr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00625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57200" y="620689"/>
            <a:ext cx="8229600" cy="216537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1800" i="1" dirty="0" smtClean="0">
                <a:solidFill>
                  <a:srgbClr val="7030A0"/>
                </a:solidFill>
              </a:rPr>
              <a:t>Танцевально-ритмическая деятельность детей- яркий , эмоциональный путь передачи музыкально-эстетических переживаний.</a:t>
            </a:r>
          </a:p>
          <a:p>
            <a:pPr marL="45720" indent="0" algn="ctr">
              <a:buNone/>
            </a:pPr>
            <a:r>
              <a:rPr lang="ru-RU" sz="1800" i="1" dirty="0" smtClean="0">
                <a:solidFill>
                  <a:srgbClr val="7030A0"/>
                </a:solidFill>
              </a:rPr>
              <a:t>Важно научить каждого  ребёнка действовать творчески.</a:t>
            </a:r>
          </a:p>
          <a:p>
            <a:pPr marL="45720" indent="0" algn="ctr">
              <a:buNone/>
            </a:pPr>
            <a:r>
              <a:rPr lang="ru-RU" sz="1800" i="1" dirty="0" smtClean="0">
                <a:solidFill>
                  <a:srgbClr val="7030A0"/>
                </a:solidFill>
              </a:rPr>
              <a:t>Танцевально-ритмические навыки и навыки выразительного движения активно усваиваются на музыкальных занятиях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2050" name="Picture 2" descr="C:\Users\User\Desktop\647-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500306"/>
            <a:ext cx="7620000" cy="39449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8394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2265432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1800" i="1" dirty="0" smtClean="0">
                <a:solidFill>
                  <a:srgbClr val="7030A0"/>
                </a:solidFill>
              </a:rPr>
              <a:t> Педагог должен добиваться, чтобы движения у детей были естественными, непринуждёнными, выразительными.</a:t>
            </a:r>
          </a:p>
          <a:p>
            <a:pPr marL="45720" indent="0" algn="ctr">
              <a:buNone/>
            </a:pPr>
            <a:r>
              <a:rPr lang="ru-RU" sz="1800" i="1" dirty="0" smtClean="0">
                <a:solidFill>
                  <a:srgbClr val="7030A0"/>
                </a:solidFill>
              </a:rPr>
              <a:t> </a:t>
            </a:r>
            <a:r>
              <a:rPr lang="ru-RU" sz="1800" i="1" dirty="0">
                <a:solidFill>
                  <a:srgbClr val="7030A0"/>
                </a:solidFill>
              </a:rPr>
              <a:t> </a:t>
            </a:r>
            <a:r>
              <a:rPr lang="ru-RU" sz="1800" i="1" dirty="0" smtClean="0">
                <a:solidFill>
                  <a:srgbClr val="7030A0"/>
                </a:solidFill>
              </a:rPr>
              <a:t>Танцевально-ритмические движения способствуют умению эмоционально, образно передавать в движениях настроение, чувства, развитие сюжетной линии.</a:t>
            </a:r>
          </a:p>
          <a:p>
            <a:pPr algn="ctr"/>
            <a:endParaRPr lang="ru-RU" sz="3200" i="1" dirty="0">
              <a:solidFill>
                <a:srgbClr val="7030A0"/>
              </a:solidFill>
            </a:endParaRPr>
          </a:p>
        </p:txBody>
      </p:sp>
      <p:pic>
        <p:nvPicPr>
          <p:cNvPr id="5" name="Picture 2" descr="C:\Users\User\Desktop\kiev-tancy_kiev_horeograficheskaya_shkola_1_v_ukraine_7044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592" y="2852936"/>
            <a:ext cx="7143800" cy="38627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0950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31640" y="857232"/>
            <a:ext cx="6400800" cy="395825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000" i="1" dirty="0" smtClean="0">
                <a:solidFill>
                  <a:srgbClr val="7030A0"/>
                </a:solidFill>
              </a:rPr>
              <a:t>Танцевально-ритмические движения </a:t>
            </a:r>
            <a:r>
              <a:rPr lang="ru-RU" sz="2000" i="1" dirty="0" smtClean="0">
                <a:solidFill>
                  <a:srgbClr val="FF0000"/>
                </a:solidFill>
              </a:rPr>
              <a:t>способствуют физическому развитию детей: </a:t>
            </a:r>
            <a:r>
              <a:rPr lang="ru-RU" sz="2000" i="1" dirty="0" smtClean="0">
                <a:solidFill>
                  <a:srgbClr val="7030A0"/>
                </a:solidFill>
              </a:rPr>
              <a:t>совершенствуется координация движений, улучшается осанка, повышается жизненный тонус, что создаёт у ребёнка </a:t>
            </a:r>
            <a:r>
              <a:rPr lang="ru-RU" sz="2000" i="1" dirty="0" smtClean="0">
                <a:solidFill>
                  <a:srgbClr val="FF0000"/>
                </a:solidFill>
              </a:rPr>
              <a:t>бодрое, радостное </a:t>
            </a:r>
            <a:r>
              <a:rPr lang="ru-RU" sz="2000" i="1" dirty="0" smtClean="0">
                <a:solidFill>
                  <a:srgbClr val="7030A0"/>
                </a:solidFill>
              </a:rPr>
              <a:t>настроение и благоприятно сказывается на состоянии организма в целом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4" name="Рисунок 3" descr="0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3068960"/>
            <a:ext cx="6048672" cy="336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89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800" i="1" dirty="0" smtClean="0">
                <a:solidFill>
                  <a:srgbClr val="7030A0"/>
                </a:solidFill>
              </a:rPr>
              <a:t>Танцевально-ритмическая деятельность развивает память, вырабатывает устойчивость произвольного внимания, совершенствует творческую активность детей.</a:t>
            </a:r>
            <a:endParaRPr lang="ru-RU" sz="2800" i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59756617_SpringInFallfinish450210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3429000"/>
            <a:ext cx="6000792" cy="321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789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234029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1800" i="1" dirty="0" smtClean="0">
                <a:solidFill>
                  <a:srgbClr val="7030A0"/>
                </a:solidFill>
              </a:rPr>
              <a:t>  Таким образом, танцевально-ритмическая деятельность направлена на </a:t>
            </a:r>
            <a:r>
              <a:rPr lang="ru-RU" sz="1800" i="1" dirty="0" smtClean="0">
                <a:solidFill>
                  <a:srgbClr val="FF0000"/>
                </a:solidFill>
              </a:rPr>
              <a:t>воспитание</a:t>
            </a:r>
            <a:r>
              <a:rPr lang="ru-RU" sz="1800" i="1" dirty="0" smtClean="0">
                <a:solidFill>
                  <a:srgbClr val="7030A0"/>
                </a:solidFill>
              </a:rPr>
              <a:t> у каждого ребёнка </a:t>
            </a:r>
            <a:r>
              <a:rPr lang="ru-RU" sz="1800" i="1" dirty="0" smtClean="0">
                <a:solidFill>
                  <a:srgbClr val="FF0000"/>
                </a:solidFill>
              </a:rPr>
              <a:t>эстетических, физических, </a:t>
            </a:r>
            <a:r>
              <a:rPr lang="ru-RU" sz="1800" i="1" dirty="0">
                <a:solidFill>
                  <a:srgbClr val="FF0000"/>
                </a:solidFill>
              </a:rPr>
              <a:t>н</a:t>
            </a:r>
            <a:r>
              <a:rPr lang="ru-RU" sz="1800" i="1" dirty="0" smtClean="0">
                <a:solidFill>
                  <a:srgbClr val="FF0000"/>
                </a:solidFill>
              </a:rPr>
              <a:t>равственных и умственных </a:t>
            </a:r>
            <a:r>
              <a:rPr lang="ru-RU" sz="1800" i="1" dirty="0" smtClean="0">
                <a:solidFill>
                  <a:srgbClr val="7030A0"/>
                </a:solidFill>
              </a:rPr>
              <a:t>качеств. Всё это возможно только при правильной организации этого процесса, умелом планировании и целесообразном подборе художественного, доступного (для каждого возраста) репертуара.</a:t>
            </a:r>
            <a:endParaRPr lang="ru-RU" sz="1800" i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User\Desktop\1202886320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786058"/>
            <a:ext cx="5924550" cy="37861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5827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548680"/>
            <a:ext cx="6400800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i="1" dirty="0" smtClean="0">
                <a:solidFill>
                  <a:srgbClr val="7030A0"/>
                </a:solidFill>
              </a:rPr>
              <a:t>Главная задача педагога – создать эмоциональный настрой у </a:t>
            </a:r>
            <a:r>
              <a:rPr lang="ru-RU" sz="3600" i="1" dirty="0">
                <a:solidFill>
                  <a:srgbClr val="7030A0"/>
                </a:solidFill>
              </a:rPr>
              <a:t>д</a:t>
            </a:r>
            <a:r>
              <a:rPr lang="ru-RU" sz="3600" i="1" dirty="0" smtClean="0">
                <a:solidFill>
                  <a:srgbClr val="7030A0"/>
                </a:solidFill>
              </a:rPr>
              <a:t>етей во время занятий.</a:t>
            </a:r>
            <a:endParaRPr lang="ru-RU" sz="3600" i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новый фотик 0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324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43042" y="1000108"/>
            <a:ext cx="6400800" cy="5572164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3200" i="1" dirty="0" smtClean="0">
                <a:solidFill>
                  <a:srgbClr val="7030A0"/>
                </a:solidFill>
              </a:rPr>
              <a:t>Последовательная, систематическая работа в частности танцевально-ритмической деятельности, развивает воображение детей, их творческую активность, обучает осознанному отношению к воспринимаемой музыке, укрепляет здоровье дошкольников.</a:t>
            </a:r>
            <a:endParaRPr lang="ru-RU" sz="32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92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2800" i="1" dirty="0">
                <a:solidFill>
                  <a:srgbClr val="7030A0"/>
                </a:solidFill>
              </a:rPr>
              <a:t>Это осознанное отношение к восприятию музыки наполняет ребёнка радостью. Музыка откроет для ребёнка богатый мир добра, света, красоты, научит творческой преобразовательной деятельности.</a:t>
            </a:r>
          </a:p>
          <a:p>
            <a:endParaRPr lang="ru-RU" sz="2800" dirty="0"/>
          </a:p>
        </p:txBody>
      </p:sp>
      <p:pic>
        <p:nvPicPr>
          <p:cNvPr id="4" name="Рисунок 3" descr="новый фотик 0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07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304</TotalTime>
  <Words>252</Words>
  <Application>Microsoft Office PowerPoint</Application>
  <PresentationFormat>Экран (4:3)</PresentationFormat>
  <Paragraphs>14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Роль танцевально – ритмических движений в укреплении здоровья  дошкольников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танцевально – ритмических движений в развитии дошкольников</dc:title>
  <dc:creator>МБДОУ</dc:creator>
  <cp:lastModifiedBy>МБДОУ</cp:lastModifiedBy>
  <cp:revision>27</cp:revision>
  <dcterms:created xsi:type="dcterms:W3CDTF">2013-09-26T08:49:47Z</dcterms:created>
  <dcterms:modified xsi:type="dcterms:W3CDTF">2018-02-01T09:26:05Z</dcterms:modified>
</cp:coreProperties>
</file>