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6"/>
  </p:notesMasterIdLst>
  <p:sldIdLst>
    <p:sldId id="257" r:id="rId2"/>
    <p:sldId id="258" r:id="rId3"/>
    <p:sldId id="261" r:id="rId4"/>
    <p:sldId id="264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2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FA434A-8DA4-4703-AA37-50834CA66412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E5E7B1-F335-41E9-B6F2-A73FA8DCF3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0403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6AC88-E6A0-491A-9E01-85AA9C6E58AB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0EF1BC2-C490-41BE-B0A7-9EF9266326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6AC88-E6A0-491A-9E01-85AA9C6E58AB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1BC2-C490-41BE-B0A7-9EF9266326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6AC88-E6A0-491A-9E01-85AA9C6E58AB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1BC2-C490-41BE-B0A7-9EF9266326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6AC88-E6A0-491A-9E01-85AA9C6E58AB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0EF1BC2-C490-41BE-B0A7-9EF9266326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6AC88-E6A0-491A-9E01-85AA9C6E58AB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1BC2-C490-41BE-B0A7-9EF9266326F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6AC88-E6A0-491A-9E01-85AA9C6E58AB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1BC2-C490-41BE-B0A7-9EF9266326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6AC88-E6A0-491A-9E01-85AA9C6E58AB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0EF1BC2-C490-41BE-B0A7-9EF9266326F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6AC88-E6A0-491A-9E01-85AA9C6E58AB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1BC2-C490-41BE-B0A7-9EF9266326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6AC88-E6A0-491A-9E01-85AA9C6E58AB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1BC2-C490-41BE-B0A7-9EF9266326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6AC88-E6A0-491A-9E01-85AA9C6E58AB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1BC2-C490-41BE-B0A7-9EF9266326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6AC88-E6A0-491A-9E01-85AA9C6E58AB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1BC2-C490-41BE-B0A7-9EF9266326F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0A6AC88-E6A0-491A-9E01-85AA9C6E58AB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0EF1BC2-C490-41BE-B0A7-9EF9266326F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Здравствуйте!!!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>
                <a:solidFill>
                  <a:srgbClr val="002060"/>
                </a:solidFill>
                <a:ea typeface="+mj-ea"/>
                <a:cs typeface="+mj-cs"/>
              </a:rPr>
              <a:t>Семья Михайловых: </a:t>
            </a:r>
            <a:endParaRPr lang="ru-RU" sz="4000" b="1" dirty="0" smtClean="0">
              <a:solidFill>
                <a:srgbClr val="002060"/>
              </a:solidFill>
              <a:ea typeface="+mj-ea"/>
              <a:cs typeface="+mj-cs"/>
            </a:endParaRP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2060"/>
                </a:solidFill>
                <a:ea typeface="+mj-ea"/>
                <a:cs typeface="+mj-cs"/>
              </a:rPr>
              <a:t>Кристина </a:t>
            </a:r>
            <a:r>
              <a:rPr lang="ru-RU" sz="4000" b="1" dirty="0">
                <a:solidFill>
                  <a:srgbClr val="002060"/>
                </a:solidFill>
                <a:ea typeface="+mj-ea"/>
                <a:cs typeface="+mj-cs"/>
              </a:rPr>
              <a:t>Анатольевна – мама</a:t>
            </a:r>
            <a:r>
              <a:rPr lang="ru-RU" sz="4000" b="1" dirty="0" smtClean="0">
                <a:solidFill>
                  <a:srgbClr val="002060"/>
                </a:solidFill>
                <a:ea typeface="+mj-ea"/>
                <a:cs typeface="+mj-cs"/>
              </a:rPr>
              <a:t>,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2060"/>
                </a:solidFill>
                <a:ea typeface="+mj-ea"/>
                <a:cs typeface="+mj-cs"/>
              </a:rPr>
              <a:t> </a:t>
            </a:r>
            <a:r>
              <a:rPr lang="ru-RU" sz="4000" b="1" dirty="0">
                <a:solidFill>
                  <a:srgbClr val="002060"/>
                </a:solidFill>
                <a:ea typeface="+mj-ea"/>
                <a:cs typeface="+mj-cs"/>
              </a:rPr>
              <a:t>Денис Иванович </a:t>
            </a:r>
            <a:r>
              <a:rPr lang="ru-RU" sz="4000" b="1" dirty="0" smtClean="0">
                <a:solidFill>
                  <a:srgbClr val="002060"/>
                </a:solidFill>
                <a:ea typeface="+mj-ea"/>
                <a:cs typeface="+mj-cs"/>
              </a:rPr>
              <a:t>– папа,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2060"/>
                </a:solidFill>
                <a:ea typeface="+mj-ea"/>
                <a:cs typeface="+mj-cs"/>
              </a:rPr>
              <a:t>Виктория – дочь</a:t>
            </a:r>
          </a:p>
          <a:p>
            <a:pPr marL="0" indent="0">
              <a:buNone/>
            </a:pPr>
            <a:endParaRPr lang="ru-RU" sz="4000" dirty="0">
              <a:solidFill>
                <a:srgbClr val="002060"/>
              </a:solidFill>
              <a:ea typeface="+mj-ea"/>
              <a:cs typeface="+mj-cs"/>
            </a:endParaRPr>
          </a:p>
          <a:p>
            <a:pPr marL="0" indent="0">
              <a:buNone/>
            </a:pPr>
            <a:r>
              <a:rPr lang="ru-RU" sz="4000" b="1" i="1" dirty="0" smtClean="0">
                <a:solidFill>
                  <a:srgbClr val="7030A0"/>
                </a:solidFill>
                <a:ea typeface="+mj-ea"/>
                <a:cs typeface="+mj-cs"/>
              </a:rPr>
              <a:t>Мы за здоровый образ жизни!!!</a:t>
            </a:r>
            <a:endParaRPr lang="ru-RU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860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992888" cy="792089"/>
          </a:xfrm>
        </p:spPr>
        <p:txBody>
          <a:bodyPr>
            <a:noAutofit/>
          </a:bodyPr>
          <a:lstStyle/>
          <a:p>
            <a:pPr lvl="0" fontAlgn="base">
              <a:spcBef>
                <a:spcPct val="20000"/>
              </a:spcBef>
            </a:pPr>
            <a:r>
              <a:rPr lang="ru-RU" sz="4000" cap="none" dirty="0">
                <a:solidFill>
                  <a:srgbClr val="0070C0"/>
                </a:solidFill>
                <a:effectLst/>
                <a:latin typeface="Cambria"/>
                <a:ea typeface="Times New Roman"/>
                <a:cs typeface="Arial"/>
              </a:rPr>
              <a:t>В жизни будет всё прекрасно!</a:t>
            </a:r>
            <a:r>
              <a:rPr lang="ru-RU" sz="4000" b="0" cap="none" dirty="0">
                <a:solidFill>
                  <a:srgbClr val="0070C0"/>
                </a:solidFill>
                <a:effectLst/>
                <a:latin typeface="Times New Roman"/>
                <a:ea typeface="Times New Roman"/>
                <a:cs typeface="+mn-cs"/>
              </a:rPr>
              <a:t/>
            </a:r>
            <a:br>
              <a:rPr lang="ru-RU" sz="4000" b="0" cap="none" dirty="0">
                <a:solidFill>
                  <a:srgbClr val="0070C0"/>
                </a:solidFill>
                <a:effectLst/>
                <a:latin typeface="Times New Roman"/>
                <a:ea typeface="Times New Roman"/>
                <a:cs typeface="+mn-cs"/>
              </a:rPr>
            </a:b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67544" y="1052736"/>
            <a:ext cx="3008313" cy="5544616"/>
          </a:xfrm>
        </p:spPr>
        <p:txBody>
          <a:bodyPr>
            <a:noAutofit/>
          </a:bodyPr>
          <a:lstStyle/>
          <a:p>
            <a:pPr fontAlgn="base"/>
            <a:r>
              <a:rPr lang="ru-RU" sz="1800" dirty="0" smtClean="0">
                <a:solidFill>
                  <a:srgbClr val="000000"/>
                </a:solidFill>
                <a:latin typeface="Cambria"/>
                <a:ea typeface="Times New Roman"/>
                <a:cs typeface="Arial"/>
              </a:rPr>
              <a:t>В </a:t>
            </a:r>
            <a:r>
              <a:rPr lang="ru-RU" sz="1800" dirty="0">
                <a:solidFill>
                  <a:srgbClr val="000000"/>
                </a:solidFill>
                <a:latin typeface="Cambria"/>
                <a:ea typeface="Times New Roman"/>
                <a:cs typeface="Arial"/>
              </a:rPr>
              <a:t>жизни будет всё прекрасно,</a:t>
            </a:r>
            <a:endParaRPr lang="ru-RU" sz="1800" dirty="0" smtClean="0">
              <a:effectLst/>
              <a:latin typeface="Times New Roman"/>
              <a:ea typeface="Times New Roman"/>
            </a:endParaRPr>
          </a:p>
          <a:p>
            <a:pPr fontAlgn="base"/>
            <a:r>
              <a:rPr lang="ru-RU" sz="1800" dirty="0">
                <a:solidFill>
                  <a:srgbClr val="000000"/>
                </a:solidFill>
                <a:latin typeface="Cambria"/>
                <a:ea typeface="Times New Roman"/>
                <a:cs typeface="Arial"/>
              </a:rPr>
              <a:t>Если спортом заниматься.</a:t>
            </a:r>
            <a:endParaRPr lang="ru-RU" sz="1800" dirty="0" smtClean="0">
              <a:effectLst/>
              <a:latin typeface="Times New Roman"/>
              <a:ea typeface="Times New Roman"/>
            </a:endParaRPr>
          </a:p>
          <a:p>
            <a:pPr fontAlgn="base"/>
            <a:r>
              <a:rPr lang="ru-RU" sz="1800" dirty="0">
                <a:solidFill>
                  <a:srgbClr val="000000"/>
                </a:solidFill>
                <a:latin typeface="Cambria"/>
                <a:ea typeface="Times New Roman"/>
                <a:cs typeface="Arial"/>
              </a:rPr>
              <a:t>Прыгать, бегать, отжиматься,</a:t>
            </a:r>
            <a:endParaRPr lang="ru-RU" sz="1800" dirty="0" smtClean="0">
              <a:effectLst/>
              <a:latin typeface="Times New Roman"/>
              <a:ea typeface="Times New Roman"/>
            </a:endParaRPr>
          </a:p>
          <a:p>
            <a:pPr fontAlgn="base"/>
            <a:r>
              <a:rPr lang="ru-RU" sz="1800" dirty="0">
                <a:solidFill>
                  <a:srgbClr val="000000"/>
                </a:solidFill>
                <a:latin typeface="Cambria"/>
                <a:ea typeface="Times New Roman"/>
                <a:cs typeface="Arial"/>
              </a:rPr>
              <a:t>По утрам тренироваться,</a:t>
            </a:r>
            <a:endParaRPr lang="ru-RU" sz="1800" dirty="0" smtClean="0">
              <a:effectLst/>
              <a:latin typeface="Times New Roman"/>
              <a:ea typeface="Times New Roman"/>
            </a:endParaRPr>
          </a:p>
          <a:p>
            <a:pPr fontAlgn="base"/>
            <a:r>
              <a:rPr lang="ru-RU" sz="1800" dirty="0">
                <a:solidFill>
                  <a:srgbClr val="000000"/>
                </a:solidFill>
                <a:latin typeface="Cambria"/>
                <a:ea typeface="Times New Roman"/>
                <a:cs typeface="Arial"/>
              </a:rPr>
              <a:t>Стометровку пробегать.</a:t>
            </a:r>
            <a:endParaRPr lang="ru-RU" sz="1800" dirty="0" smtClean="0">
              <a:effectLst/>
              <a:latin typeface="Times New Roman"/>
              <a:ea typeface="Times New Roman"/>
            </a:endParaRPr>
          </a:p>
          <a:p>
            <a:pPr fontAlgn="base"/>
            <a:r>
              <a:rPr lang="ru-RU" sz="1800" dirty="0">
                <a:solidFill>
                  <a:srgbClr val="000000"/>
                </a:solidFill>
                <a:latin typeface="Cambria"/>
                <a:ea typeface="Times New Roman"/>
                <a:cs typeface="Arial"/>
              </a:rPr>
              <a:t>Зарядку делай ты с утра –</a:t>
            </a:r>
            <a:endParaRPr lang="ru-RU" sz="1800" dirty="0" smtClean="0">
              <a:effectLst/>
              <a:latin typeface="Times New Roman"/>
              <a:ea typeface="Times New Roman"/>
            </a:endParaRPr>
          </a:p>
          <a:p>
            <a:pPr fontAlgn="base"/>
            <a:r>
              <a:rPr lang="ru-RU" sz="1800" dirty="0">
                <a:solidFill>
                  <a:srgbClr val="000000"/>
                </a:solidFill>
                <a:latin typeface="Cambria"/>
                <a:ea typeface="Times New Roman"/>
                <a:cs typeface="Arial"/>
              </a:rPr>
              <a:t>Здоровым будешь ты всегда!</a:t>
            </a:r>
            <a:endParaRPr lang="ru-RU" sz="1800" dirty="0" smtClean="0">
              <a:effectLst/>
              <a:latin typeface="Times New Roman"/>
              <a:ea typeface="Times New Roman"/>
            </a:endParaRPr>
          </a:p>
          <a:p>
            <a:pPr fontAlgn="base"/>
            <a:r>
              <a:rPr lang="ru-RU" sz="1800" dirty="0">
                <a:solidFill>
                  <a:srgbClr val="000000"/>
                </a:solidFill>
                <a:latin typeface="Cambria"/>
                <a:ea typeface="Times New Roman"/>
                <a:cs typeface="Arial"/>
              </a:rPr>
              <a:t>Очень важен спорт для всех.</a:t>
            </a:r>
            <a:endParaRPr lang="ru-RU" sz="1800" dirty="0" smtClean="0">
              <a:effectLst/>
              <a:latin typeface="Times New Roman"/>
              <a:ea typeface="Times New Roman"/>
            </a:endParaRPr>
          </a:p>
          <a:p>
            <a:pPr fontAlgn="base"/>
            <a:r>
              <a:rPr lang="ru-RU" sz="1800" dirty="0">
                <a:solidFill>
                  <a:srgbClr val="000000"/>
                </a:solidFill>
                <a:latin typeface="Cambria"/>
                <a:ea typeface="Times New Roman"/>
                <a:cs typeface="Arial"/>
              </a:rPr>
              <a:t>Со спортом ждёт тебя успех!</a:t>
            </a:r>
            <a:endParaRPr lang="ru-RU" sz="1800" dirty="0" smtClean="0">
              <a:effectLst/>
              <a:latin typeface="Times New Roman"/>
              <a:ea typeface="Times New Roman"/>
            </a:endParaRPr>
          </a:p>
          <a:p>
            <a:r>
              <a:rPr lang="ru-RU" sz="1800" dirty="0">
                <a:solidFill>
                  <a:srgbClr val="000000"/>
                </a:solidFill>
                <a:latin typeface="Cambria"/>
                <a:ea typeface="Calibri"/>
                <a:cs typeface="Arial"/>
              </a:rPr>
              <a:t>Спорт – вестник будущих побед</a:t>
            </a:r>
            <a:endParaRPr lang="ru-RU" sz="1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9061" y="1305791"/>
            <a:ext cx="5112327" cy="3408218"/>
          </a:xfrm>
        </p:spPr>
      </p:pic>
    </p:spTree>
    <p:extLst>
      <p:ext uri="{BB962C8B-B14F-4D97-AF65-F5344CB8AC3E}">
        <p14:creationId xmlns:p14="http://schemas.microsoft.com/office/powerpoint/2010/main" val="41829774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505" y="3935320"/>
            <a:ext cx="4038600" cy="2692400"/>
          </a:xfrm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1698" y="3933056"/>
            <a:ext cx="4041775" cy="269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923" y="980728"/>
            <a:ext cx="4041775" cy="269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8739" y="980728"/>
            <a:ext cx="4041775" cy="269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301752" y="188640"/>
            <a:ext cx="8686800" cy="864096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effectLst/>
                <a:latin typeface="Tahoma"/>
                <a:ea typeface="Times New Roman"/>
              </a:rPr>
              <a:t/>
            </a:r>
            <a:br>
              <a:rPr lang="ru-RU" sz="3200" dirty="0" smtClean="0">
                <a:solidFill>
                  <a:srgbClr val="FF0000"/>
                </a:solidFill>
                <a:effectLst/>
                <a:latin typeface="Tahoma"/>
                <a:ea typeface="Times New Roman"/>
              </a:rPr>
            </a:br>
            <a:r>
              <a:rPr lang="ru-RU" sz="3200" dirty="0">
                <a:solidFill>
                  <a:srgbClr val="FF0000"/>
                </a:solidFill>
                <a:effectLst/>
                <a:latin typeface="Tahoma"/>
                <a:ea typeface="Times New Roman"/>
              </a:rPr>
              <a:t/>
            </a:r>
            <a:br>
              <a:rPr lang="ru-RU" sz="3200" dirty="0">
                <a:solidFill>
                  <a:srgbClr val="FF0000"/>
                </a:solidFill>
                <a:effectLst/>
                <a:latin typeface="Tahoma"/>
                <a:ea typeface="Times New Roman"/>
              </a:rPr>
            </a:br>
            <a:r>
              <a:rPr lang="ru-RU" sz="3200" dirty="0" smtClean="0">
                <a:solidFill>
                  <a:srgbClr val="FF0000"/>
                </a:solidFill>
                <a:effectLst/>
                <a:latin typeface="Tahoma"/>
                <a:ea typeface="Times New Roman"/>
              </a:rPr>
              <a:t>Будь спортивным и здоровым!</a:t>
            </a:r>
            <a:br>
              <a:rPr lang="ru-RU" sz="3200" dirty="0" smtClean="0">
                <a:solidFill>
                  <a:srgbClr val="FF0000"/>
                </a:solidFill>
                <a:effectLst/>
                <a:latin typeface="Tahoma"/>
                <a:ea typeface="Times New Roman"/>
              </a:rPr>
            </a:br>
            <a:r>
              <a:rPr lang="ru-RU" sz="3200" dirty="0" smtClean="0">
                <a:solidFill>
                  <a:srgbClr val="FF0000"/>
                </a:solidFill>
                <a:effectLst/>
                <a:latin typeface="Tahoma"/>
                <a:ea typeface="Times New Roman"/>
              </a:rPr>
              <a:t/>
            </a:r>
            <a:br>
              <a:rPr lang="ru-RU" sz="3200" dirty="0" smtClean="0">
                <a:solidFill>
                  <a:srgbClr val="FF0000"/>
                </a:solidFill>
                <a:effectLst/>
                <a:latin typeface="Tahoma"/>
                <a:ea typeface="Times New Roman"/>
              </a:rPr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2591457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i="1" dirty="0" smtClean="0">
                <a:solidFill>
                  <a:srgbClr val="FF0000"/>
                </a:solidFill>
              </a:rPr>
              <a:t>Спасибо за внимание!!!</a:t>
            </a:r>
            <a:endParaRPr lang="ru-RU" sz="4800" i="1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4279" y="1484783"/>
            <a:ext cx="7216431" cy="5146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169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173</TotalTime>
  <Words>86</Words>
  <Application>Microsoft Office PowerPoint</Application>
  <PresentationFormat>Экран (4:3)</PresentationFormat>
  <Paragraphs>20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Трек</vt:lpstr>
      <vt:lpstr>Здравствуйте!!!</vt:lpstr>
      <vt:lpstr>В жизни будет всё прекрасно! </vt:lpstr>
      <vt:lpstr>  Будь спортивным и здоровым!  </vt:lpstr>
      <vt:lpstr>Спасибо за внимание!!!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Мария</dc:creator>
  <cp:lastModifiedBy>.</cp:lastModifiedBy>
  <cp:revision>15</cp:revision>
  <dcterms:created xsi:type="dcterms:W3CDTF">2015-12-07T15:58:25Z</dcterms:created>
  <dcterms:modified xsi:type="dcterms:W3CDTF">2018-11-06T13:54:00Z</dcterms:modified>
</cp:coreProperties>
</file>