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115" autoAdjust="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CAFC0-7DDC-4C82-8F2D-E6C4C5F63B40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65493-D9AA-4912-9703-4ECB2A21C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65493-D9AA-4912-9703-4ECB2A21CDB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CE2A22-9873-4CC1-8668-987794EF0EE9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04B6831-62D0-4538-A85D-969F99EB7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071678"/>
            <a:ext cx="6172200" cy="18943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Защита прав потребителей в цифровую эпоху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5072074"/>
            <a:ext cx="3100382" cy="12858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студентка 3 курса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Хрупина Анастасия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Руководитель: Лапина Елена Вячеславовна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 такой потребитель и продавец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Потребитель –</a:t>
            </a:r>
            <a:r>
              <a:rPr lang="ru-RU" i="1" dirty="0" smtClean="0"/>
              <a:t>это тот, кто приобретает и использует товары, заказывает работы и услуги для личных бытовых нужд, не связанных с извлечением прибыли.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Продавец-</a:t>
            </a:r>
            <a:r>
              <a:rPr lang="ru-RU" i="1" dirty="0" smtClean="0"/>
              <a:t> это человек или организация, которая продает товар или оказывает услуги.</a:t>
            </a:r>
            <a:endParaRPr lang="ru-RU" b="1" dirty="0"/>
          </a:p>
        </p:txBody>
      </p:sp>
      <p:pic>
        <p:nvPicPr>
          <p:cNvPr id="1028" name="Picture 4" descr="C:\Users\NeoAras\Desktop\kr7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500570"/>
            <a:ext cx="2714644" cy="1859696"/>
          </a:xfrm>
          <a:prstGeom prst="rect">
            <a:avLst/>
          </a:prstGeom>
          <a:noFill/>
        </p:spPr>
      </p:pic>
      <p:pic>
        <p:nvPicPr>
          <p:cNvPr id="1029" name="Picture 5" descr="C:\Users\NeoAras\Desktop\IMG_67e2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429132"/>
            <a:ext cx="2857520" cy="19059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oAras\Desktop\alib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8116274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Электронная коммерция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pPr algn="ctr"/>
            <a:r>
              <a:rPr lang="ru-RU" b="1" dirty="0" smtClean="0"/>
              <a:t>Электронная коммерция </a:t>
            </a:r>
            <a:r>
              <a:rPr lang="ru-RU" i="1" dirty="0" smtClean="0"/>
              <a:t>- </a:t>
            </a:r>
            <a:r>
              <a:rPr lang="ru-RU" i="1" u="sng" dirty="0" smtClean="0"/>
              <a:t>это ведение бизнеса электронным способом</a:t>
            </a:r>
            <a:r>
              <a:rPr lang="ru-RU" i="1" dirty="0" smtClean="0"/>
              <a:t>. </a:t>
            </a:r>
            <a:endParaRPr lang="ru-RU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oAras\Desktop\kisspng-international-trade-business-export-e-commerce-business-world-map-5a87c7bca4f476.08536925151884793267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143380"/>
            <a:ext cx="3714776" cy="21242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Международное соглашение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i="1" dirty="0" smtClean="0"/>
              <a:t>Первым международным соглашением, которое создало правовую основу для электронной коммерции, стало Генеральное соглашение по торговле услугами (ГАТС) 1994 г. Оно создало необходимые условия для свободного развития трансграничного рынка коммуникационных услуг.</a:t>
            </a:r>
            <a:endParaRPr lang="ru-RU" i="1" dirty="0"/>
          </a:p>
        </p:txBody>
      </p:sp>
      <p:pic>
        <p:nvPicPr>
          <p:cNvPr id="3075" name="Picture 3" descr="C:\Users\NeoAras\Desktop\Career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143380"/>
            <a:ext cx="4303130" cy="205259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Онлайн-рынок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Онлайн-рынок</a:t>
            </a:r>
            <a:r>
              <a:rPr lang="ru-RU" dirty="0" smtClean="0"/>
              <a:t> </a:t>
            </a:r>
            <a:r>
              <a:rPr lang="ru-RU" i="1" dirty="0" smtClean="0"/>
              <a:t>открывает перед потребителями больше возможностей, давая доступ к еще более широкому ассортименту товаров и услуг, чем когда-либо прежде.</a:t>
            </a:r>
            <a:endParaRPr lang="ru-RU" i="1" dirty="0"/>
          </a:p>
        </p:txBody>
      </p:sp>
      <p:pic>
        <p:nvPicPr>
          <p:cNvPr id="4098" name="Picture 2" descr="C:\Users\NeoAras\Desktop\4594bba5fcc9030f7109ca0b9f5477090fa1109f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2743200" cy="1928813"/>
          </a:xfrm>
          <a:prstGeom prst="rect">
            <a:avLst/>
          </a:prstGeom>
          <a:noFill/>
        </p:spPr>
      </p:pic>
      <p:pic>
        <p:nvPicPr>
          <p:cNvPr id="4099" name="Picture 3" descr="C:\Users\NeoAras\Desktop\Online-Prese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43705"/>
            <a:ext cx="3714775" cy="297143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– </a:t>
            </a:r>
            <a:r>
              <a:rPr lang="ru-RU" dirty="0" smtClean="0">
                <a:solidFill>
                  <a:schemeClr val="tx1"/>
                </a:solidFill>
              </a:rPr>
              <a:t>Закон Российской Федерации «О защите прав потребителей»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В российском законодательстве нет специальных законов, которые выделяли бы правоотношения по поводу заключения и прекращения сделок в Интернете.</a:t>
            </a:r>
            <a:endParaRPr lang="ru-RU" i="1" dirty="0"/>
          </a:p>
        </p:txBody>
      </p:sp>
      <p:pic>
        <p:nvPicPr>
          <p:cNvPr id="5122" name="Picture 2" descr="C:\Users\NeoAras\Desktop\slide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71810"/>
            <a:ext cx="4167170" cy="312537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European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Small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Claims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Procedure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(Европейская процедура разрешения мелких споров).</a:t>
            </a: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И если порядок действий предельно ясен в случае, если недобросовестный продавец является резидентом Российской Федерации, то, что делать, если сделка была заключена с иностранным продавцом. К сожалению, правоотношения в этой области не получили достаточного регулирования.</a:t>
            </a:r>
            <a:endParaRPr lang="ru-RU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928670"/>
            <a:ext cx="7467600" cy="4873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pic>
        <p:nvPicPr>
          <p:cNvPr id="6146" name="Picture 2" descr="C:\Users\NeoAras\Desktop\kr7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214422"/>
            <a:ext cx="2189163" cy="1524000"/>
          </a:xfrm>
          <a:prstGeom prst="rect">
            <a:avLst/>
          </a:prstGeom>
          <a:noFill/>
        </p:spPr>
      </p:pic>
      <p:pic>
        <p:nvPicPr>
          <p:cNvPr id="6147" name="Picture 3" descr="C:\Users\NeoAras\Desktop\8979906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142984"/>
            <a:ext cx="2564956" cy="179546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</TotalTime>
  <Words>216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Защита прав потребителей в цифровую эпоху</vt:lpstr>
      <vt:lpstr>Кто такой потребитель и продавец</vt:lpstr>
      <vt:lpstr>Электронная коммерция</vt:lpstr>
      <vt:lpstr>Международное соглашение</vt:lpstr>
      <vt:lpstr>Онлайн-рынок</vt:lpstr>
      <vt:lpstr>– Закон Российской Федерации «О защите прав потребителей»</vt:lpstr>
      <vt:lpstr>European Small Claims Procedure  (Европейская процедура разрешения мелких споров).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прав потребителей в цифровую эпоху</dc:title>
  <dc:creator>NeoAras</dc:creator>
  <cp:lastModifiedBy>NeoAras</cp:lastModifiedBy>
  <cp:revision>11</cp:revision>
  <dcterms:created xsi:type="dcterms:W3CDTF">2019-01-22T18:13:19Z</dcterms:created>
  <dcterms:modified xsi:type="dcterms:W3CDTF">2019-01-22T19:53:13Z</dcterms:modified>
</cp:coreProperties>
</file>