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67" r:id="rId4"/>
    <p:sldId id="259" r:id="rId5"/>
    <p:sldId id="260" r:id="rId6"/>
    <p:sldId id="258" r:id="rId7"/>
    <p:sldId id="256" r:id="rId8"/>
    <p:sldId id="268" r:id="rId9"/>
    <p:sldId id="261" r:id="rId10"/>
    <p:sldId id="262" r:id="rId11"/>
    <p:sldId id="263" r:id="rId12"/>
    <p:sldId id="269" r:id="rId13"/>
    <p:sldId id="264" r:id="rId14"/>
    <p:sldId id="26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33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1385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582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5524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033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200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252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673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261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4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753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033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992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062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59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3795C-D7CA-4809-BCDA-A6D79BE26DB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20143B9-7607-4441-B9A6-58775B888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01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давайте знакомитьс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421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16016" y="6030416"/>
            <a:ext cx="374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МБОУ СШ 4 г. Красноярска</a:t>
            </a:r>
          </a:p>
          <a:p>
            <a:r>
              <a:rPr lang="ru-RU" dirty="0" smtClean="0"/>
              <a:t>Легостаева Наталья Викторовна.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722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законы клас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92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законы клас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137" y="60844"/>
            <a:ext cx="9384632" cy="679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138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Картинки по запросу давайте дружи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45" y="0"/>
            <a:ext cx="8823157" cy="661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12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Мини-сочинение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«Мой учитель»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69859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Картинки по запросу приятно познакомитьс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11" y="132348"/>
            <a:ext cx="8648090" cy="648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17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+mj-lt"/>
              <a:buAutoNum type="arabicPeriod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Здравствуйте, мальчики!</a:t>
            </a:r>
          </a:p>
          <a:p>
            <a:pPr algn="just">
              <a:buFont typeface="+mj-lt"/>
              <a:buAutoNum type="arabicPeriod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Здравствуйте, девочки!</a:t>
            </a:r>
          </a:p>
          <a:p>
            <a:pPr algn="just">
              <a:buFont typeface="+mj-lt"/>
              <a:buAutoNum type="arabicPeriod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Кто из вас умный?</a:t>
            </a:r>
          </a:p>
          <a:p>
            <a:pPr algn="just">
              <a:buFont typeface="+mj-lt"/>
              <a:buAutoNum type="arabicPeriod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Кто из вас красивый?</a:t>
            </a:r>
          </a:p>
          <a:p>
            <a:pPr algn="just">
              <a:buFont typeface="+mj-lt"/>
              <a:buAutoNum type="arabicPeriod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Кто любит сладкое?</a:t>
            </a:r>
          </a:p>
          <a:p>
            <a:pPr algn="just">
              <a:buFont typeface="+mj-lt"/>
              <a:buAutoNum type="arabicPeriod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У кого есть братик?</a:t>
            </a:r>
          </a:p>
          <a:p>
            <a:pPr algn="just">
              <a:buFont typeface="+mj-lt"/>
              <a:buAutoNum type="arabicPeriod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У кого есть сестричка?</a:t>
            </a:r>
          </a:p>
          <a:p>
            <a:pPr algn="just">
              <a:buFont typeface="+mj-lt"/>
              <a:buAutoNum type="arabicPeriod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Кто любит ходить в школу?</a:t>
            </a:r>
          </a:p>
          <a:p>
            <a:endParaRPr lang="ru-RU" dirty="0"/>
          </a:p>
        </p:txBody>
      </p:sp>
      <p:pic>
        <p:nvPicPr>
          <p:cNvPr id="3074" name="Picture 2" descr="Картинки по запросу актив клас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459" y="2221580"/>
            <a:ext cx="4765341" cy="324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582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Картинки по запросу давайте знакомитьс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44" y="-10522"/>
            <a:ext cx="8901858" cy="695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560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Легостаева </a:t>
            </a:r>
            <a:br>
              <a:rPr lang="ru-RU" dirty="0" smtClean="0"/>
            </a:br>
            <a:r>
              <a:rPr lang="ru-RU" dirty="0" smtClean="0"/>
              <a:t>Наталья Викторовна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028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Н</a:t>
            </a:r>
            <a:r>
              <a:rPr lang="ru-RU" sz="4400" dirty="0" smtClean="0"/>
              <a:t>аталья- (какая?) </a:t>
            </a:r>
            <a:r>
              <a:rPr lang="ru-RU" sz="4400" dirty="0" smtClean="0">
                <a:solidFill>
                  <a:srgbClr val="FF0000"/>
                </a:solidFill>
              </a:rPr>
              <a:t>н</a:t>
            </a:r>
            <a:r>
              <a:rPr lang="ru-RU" sz="4400" dirty="0" smtClean="0"/>
              <a:t>астойчивая</a:t>
            </a:r>
          </a:p>
          <a:p>
            <a:pPr marL="0" indent="0" algn="ctr">
              <a:buNone/>
            </a:pPr>
            <a:r>
              <a:rPr lang="ru-RU" sz="4400" dirty="0">
                <a:solidFill>
                  <a:srgbClr val="FF0000"/>
                </a:solidFill>
              </a:rPr>
              <a:t>н</a:t>
            </a:r>
            <a:r>
              <a:rPr lang="ru-RU" sz="4400" dirty="0" smtClean="0"/>
              <a:t>езависимая</a:t>
            </a:r>
          </a:p>
          <a:p>
            <a:pPr marL="0" indent="0" algn="ctr">
              <a:buNone/>
            </a:pPr>
            <a:r>
              <a:rPr lang="ru-RU" sz="4400" dirty="0">
                <a:solidFill>
                  <a:srgbClr val="FF0000"/>
                </a:solidFill>
              </a:rPr>
              <a:t>н</a:t>
            </a:r>
            <a:r>
              <a:rPr lang="ru-RU" sz="4400" dirty="0" smtClean="0"/>
              <a:t>ежная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н</a:t>
            </a:r>
            <a:r>
              <a:rPr lang="ru-RU" sz="4400" dirty="0" smtClean="0"/>
              <a:t>еповторимая</a:t>
            </a:r>
          </a:p>
          <a:p>
            <a:pPr marL="0" indent="0" algn="ctr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26939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— Как меня обычно называют разные люди?  </a:t>
            </a:r>
          </a:p>
          <a:p>
            <a:r>
              <a:rPr lang="ru-RU" dirty="0" smtClean="0"/>
              <a:t>— Как я предпочитаю, чтобы меня называли?</a:t>
            </a:r>
          </a:p>
          <a:p>
            <a:r>
              <a:rPr lang="ru-RU" dirty="0" smtClean="0"/>
              <a:t>— Кто выбрал мне имя?  </a:t>
            </a:r>
          </a:p>
          <a:p>
            <a:r>
              <a:rPr lang="ru-RU" dirty="0" smtClean="0"/>
              <a:t>— Нравится ли мне мое имя?  </a:t>
            </a:r>
          </a:p>
          <a:p>
            <a:r>
              <a:rPr lang="ru-RU" dirty="0" smtClean="0"/>
              <a:t>— Носит ли это имя кто-то еще из родственников?  </a:t>
            </a:r>
          </a:p>
          <a:p>
            <a:r>
              <a:rPr lang="ru-RU" dirty="0" smtClean="0"/>
              <a:t>— Кого из именитых тезок я бы вспомнил? </a:t>
            </a:r>
          </a:p>
          <a:p>
            <a:r>
              <a:rPr lang="ru-RU" dirty="0" smtClean="0"/>
              <a:t>— Что означает мое имя?  </a:t>
            </a:r>
          </a:p>
          <a:p>
            <a:r>
              <a:rPr lang="ru-RU" dirty="0" smtClean="0"/>
              <a:t>— Хотел бы я, чтобы меня звали иначе? </a:t>
            </a:r>
          </a:p>
        </p:txBody>
      </p:sp>
    </p:spTree>
    <p:extLst>
      <p:ext uri="{BB962C8B-B14F-4D97-AF65-F5344CB8AC3E}">
        <p14:creationId xmlns:p14="http://schemas.microsoft.com/office/powerpoint/2010/main" val="645070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83269" y="4860947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Иркутская область</a:t>
            </a:r>
            <a:br>
              <a:rPr lang="ru-RU" dirty="0" smtClean="0"/>
            </a:br>
            <a:r>
              <a:rPr lang="ru-RU" dirty="0" smtClean="0"/>
              <a:t>сын</a:t>
            </a:r>
            <a:br>
              <a:rPr lang="ru-RU" dirty="0" smtClean="0"/>
            </a:br>
            <a:r>
              <a:rPr lang="ru-RU" dirty="0" smtClean="0"/>
              <a:t>дочь</a:t>
            </a:r>
            <a:br>
              <a:rPr lang="ru-RU" dirty="0" smtClean="0"/>
            </a:br>
            <a:r>
              <a:rPr lang="ru-RU" dirty="0" smtClean="0"/>
              <a:t>школа</a:t>
            </a:r>
            <a:br>
              <a:rPr lang="ru-RU" dirty="0" smtClean="0"/>
            </a:br>
            <a:r>
              <a:rPr lang="ru-RU" dirty="0" smtClean="0"/>
              <a:t>полиция</a:t>
            </a:r>
            <a:br>
              <a:rPr lang="ru-RU" dirty="0" smtClean="0"/>
            </a:br>
            <a:r>
              <a:rPr lang="ru-RU" dirty="0" smtClean="0"/>
              <a:t>мишки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3263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Картинки по запросу давайте знакомитьс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32" y="0"/>
            <a:ext cx="9058270" cy="680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229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8008" y="1869587"/>
            <a:ext cx="10515600" cy="4351338"/>
          </a:xfrm>
        </p:spPr>
        <p:txBody>
          <a:bodyPr/>
          <a:lstStyle/>
          <a:p>
            <a:pPr fontAlgn="base"/>
            <a:r>
              <a:rPr lang="ru-RU" sz="3600" dirty="0"/>
              <a:t>Меня зовут …</a:t>
            </a:r>
          </a:p>
          <a:p>
            <a:pPr fontAlgn="base"/>
            <a:r>
              <a:rPr lang="ru-RU" sz="3600" dirty="0"/>
              <a:t>Мои любимые школьные предметы — …</a:t>
            </a:r>
          </a:p>
          <a:p>
            <a:pPr fontAlgn="base"/>
            <a:r>
              <a:rPr lang="ru-RU" sz="3600" dirty="0" smtClean="0"/>
              <a:t>Кроме </a:t>
            </a:r>
            <a:r>
              <a:rPr lang="ru-RU" sz="3600" dirty="0"/>
              <a:t>учёбы я увлекаюсь</a:t>
            </a:r>
            <a:r>
              <a:rPr lang="ru-RU" sz="3600" dirty="0" smtClean="0"/>
              <a:t>…</a:t>
            </a:r>
          </a:p>
          <a:p>
            <a:pPr fontAlgn="base"/>
            <a:r>
              <a:rPr lang="ru-RU" sz="3600" dirty="0" smtClean="0"/>
              <a:t>Я самая… я самый…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75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</TotalTime>
  <Words>150</Words>
  <Application>Microsoft Office PowerPoint</Application>
  <PresentationFormat>Широкоэкранный</PresentationFormat>
  <Paragraphs>30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Легостаева  Наталья Викторовна</vt:lpstr>
      <vt:lpstr>Презентация PowerPoint</vt:lpstr>
      <vt:lpstr>Презентация PowerPoint</vt:lpstr>
      <vt:lpstr>Иркутская область сын дочь школа полиция мишки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Мини-сочинение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Легостаева  Наталья Викторовна</dc:title>
  <dc:creator>Игорь</dc:creator>
  <cp:lastModifiedBy>Игорь</cp:lastModifiedBy>
  <cp:revision>7</cp:revision>
  <dcterms:created xsi:type="dcterms:W3CDTF">2017-10-25T02:59:46Z</dcterms:created>
  <dcterms:modified xsi:type="dcterms:W3CDTF">2018-11-06T14:29:38Z</dcterms:modified>
</cp:coreProperties>
</file>