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5" r:id="rId4"/>
    <p:sldId id="261" r:id="rId5"/>
    <p:sldId id="262" r:id="rId6"/>
    <p:sldId id="263" r:id="rId7"/>
    <p:sldId id="264" r:id="rId8"/>
    <p:sldId id="266" r:id="rId9"/>
    <p:sldId id="267" r:id="rId10"/>
    <p:sldId id="268" r:id="rId11"/>
    <p:sldId id="269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7" Type="http://schemas.openxmlformats.org/officeDocument/2006/relationships/image" Target="../media/image2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7" Type="http://schemas.openxmlformats.org/officeDocument/2006/relationships/image" Target="../media/image2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gif"/><Relationship Id="rId5" Type="http://schemas.openxmlformats.org/officeDocument/2006/relationships/image" Target="../media/image25.png"/><Relationship Id="rId4" Type="http://schemas.openxmlformats.org/officeDocument/2006/relationships/image" Target="../media/image2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0" y="0"/>
            <a:ext cx="9144000" cy="14287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sz="27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Интерактивная дидактическая игра</a:t>
            </a:r>
            <a:br>
              <a:rPr lang="ru-RU" sz="27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«Мамы и детки»</a:t>
            </a:r>
            <a:br>
              <a:rPr lang="ru-RU" sz="27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(домашние животные)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1988840"/>
            <a:ext cx="7848872" cy="23083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Учить ребенка различать взрослых животных и их детенышей, закреплять понятия об образе жизни домашних животных, о  приносимой ими пользе.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логическое мышление, речь, словарный запас ребенка. Воспитывать гуманное отношение к животным.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691680" y="4941168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Спиридонова Марина Владимировна – воспитатель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МБДОУ ЦРР – детский сад № 9 ст.Старощербиновская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cdn.coda-craven.org/wp-content/uploads/2016/10/peaceful_life-wide-coda-craven-1920x1080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8143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porosyata72.ru/img/pig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6072197" y="4786322"/>
            <a:ext cx="2000264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clipartmania.ru/uploads/gallery/main/451/pig-17.pn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710342" flipH="1">
            <a:off x="1500166" y="4071942"/>
            <a:ext cx="2857520" cy="2527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http://photo.adiso.kg/photo/resource/kg/232/232183/prodayu-otkormlennyh-indyukov.0.b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www.gifki.org/data/media/691/indeyka-i-indyushka-animatsionnaya-kartinka-0005.gif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5572132" y="3429000"/>
            <a:ext cx="307183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mtdata.ru/u24/photoEBE0/20301761332-0/original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img-fotki.yandex.ru/get/119695/344179088.c/0_22ca01_e4cd395f_ori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57884" y="3643314"/>
            <a:ext cx="3495498" cy="2656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cientificstar.ru/_ph/45/2/90823820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4071934" y="4857760"/>
            <a:ext cx="1643074" cy="1800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profclipart.ru/wp-content/uploads/2011/04/psds15412-1024x672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lovethisgif.com/uploaded_images/14303-Animasi-Gambar-Gerak-Hewan-Part-I.gif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642910" y="2285992"/>
            <a:ext cx="3286148" cy="385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unveter.ru/uploads/posts/2014-04/1397545786_sobaka135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29256" y="3071810"/>
            <a:ext cx="1643074" cy="1812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www.playcast.ru/uploads/2016/02/05/1716794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lovejzn.ru/1aprela/images/R_1bs5MSrYTy96Itq.gif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86446" y="3429000"/>
            <a:ext cx="121444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playcast.ru/uploads/2015/10/21/15543354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143040" y="1785926"/>
            <a:ext cx="7000924" cy="507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333v.ru/uploads/da/daf3853dece9de88bc5e9189f29893ea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017.radikal.ru/i429/1211/d1/496e36cedb56.gif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0" y="2500306"/>
            <a:ext cx="3500462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animashki.org/uploads/posts/2016-06/1466874315_1758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57950" y="2428868"/>
            <a:ext cx="2071702" cy="2454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http://ic.pics.livejournal.com/multaga/10049201/384218/original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justclickit.ru/flash/anim/anim%20(1124).gif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1571604" y="3643314"/>
            <a:ext cx="3000396" cy="282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mileoff.net/Materials/_info_anime_smile/25622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57884" y="3786190"/>
            <a:ext cx="2456499" cy="2834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demiart.ru/forum/uploads/post-23801-118833960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www.playcast.ru/uploads/2013/12/19/6892470.gif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571472" y="1785926"/>
            <a:ext cx="4357718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s2.pic4you.ru/allimage/y2013/08-27/12216/3754649.png"/>
          <p:cNvPicPr>
            <a:picLocks noGrp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00760" y="3286124"/>
            <a:ext cx="2500330" cy="3168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http://mypresentation.ru/documents/e6ad433c15c1b7b12cea0163b719b84e/img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justclickit.ru/flash/bird/bird%20(327).gif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3286116" y="5286388"/>
            <a:ext cx="428628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http://justclickit.ru/flash/bird/bird%20(327).gif"/>
          <p:cNvPicPr>
            <a:picLocks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3504" y="5429264"/>
            <a:ext cx="4953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http://justclickit.ru/flash/bird/bird%20(327).gif"/>
          <p:cNvPicPr>
            <a:picLocks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14612" y="5962650"/>
            <a:ext cx="4953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http://justclickit.ru/flash/bird/bird%20(327).gif"/>
          <p:cNvPicPr>
            <a:picLocks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3857620" y="4786322"/>
            <a:ext cx="571504" cy="681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3" descr="http://justclickit.ru/flash/bird/bird%20(327).gif"/>
          <p:cNvPicPr>
            <a:picLocks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4143372" y="5429264"/>
            <a:ext cx="571503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s019.radikal.ru/i622/1204/dd/5b754d3000eb.pn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flipH="1">
            <a:off x="500034" y="3500438"/>
            <a:ext cx="1714512" cy="2428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img-fotki.yandex.ru/get/6110/66124276.78/0_71c3f_9d46aad2_L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 flipH="1">
            <a:off x="5786446" y="2714620"/>
            <a:ext cx="2500330" cy="2961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static9.depositphotos.com/1002983/1175/i/950/depositphotos_11751780-stock-photo-beautiful-nature-summer-background-reflected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s017.radikal.ru/i406/1210/8e/5eac20e75de6.gif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768" y="4000504"/>
            <a:ext cx="1276340" cy="1423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playcast.ru/uploads/2016/05/22/18742127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2928934"/>
            <a:ext cx="3043063" cy="3335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g0.liveinternet.ru/images/attach/c/11/115/875/115875906_9.pn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4876" y="4857760"/>
            <a:ext cx="2405743" cy="1476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playcast.ru/uploads/2015/08/31/14886263.gif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3108" y="0"/>
            <a:ext cx="2787015" cy="2383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www.playcast.ru/uploads/2017/06/15/22827130.pn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 flipH="1">
            <a:off x="4143372" y="2928934"/>
            <a:ext cx="3000396" cy="222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0-tub-ru.yandex.net/i?id=11a0fba87ff5acc7ee3c94ee7a8c0a5d&amp;n=13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img-fotki.yandex.ru/get/6713/206363740.392/0_cb733_fe2feb74_L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86116" y="5715016"/>
            <a:ext cx="128588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playcast.ru/uploads/2017/02/04/21525574.pn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6858016" y="4714884"/>
            <a:ext cx="1643074" cy="186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www.cqglkt168.com/data/out/20/825822.pn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2910" y="4214818"/>
            <a:ext cx="1450521" cy="1813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</TotalTime>
  <Words>37</Words>
  <Application>Microsoft Office PowerPoint</Application>
  <PresentationFormat>Экран (4:3)</PresentationFormat>
  <Paragraphs>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Интерактивная дидактическая игра «Мамы и детки» (домашние животные)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DDD</dc:creator>
  <cp:lastModifiedBy>1</cp:lastModifiedBy>
  <cp:revision>64</cp:revision>
  <dcterms:created xsi:type="dcterms:W3CDTF">2017-10-28T14:20:52Z</dcterms:created>
  <dcterms:modified xsi:type="dcterms:W3CDTF">2018-11-07T16:37:25Z</dcterms:modified>
</cp:coreProperties>
</file>