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93F35-6D10-444C-8D12-694369832C2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6F120-45E2-4A40-9036-2D4ED14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6F120-45E2-4A40-9036-2D4ED14036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DAE19-D632-4466-897F-9ABEAE9A19B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BAB-CA45-48BF-9A5C-BB891BD8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30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9600" b="1" spc="150" dirty="0" smtClean="0">
                <a:ln w="11430"/>
                <a:solidFill>
                  <a:srgbClr val="0070C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ПОЛЬЗА И ВРЕД ЗУБНОЙ ПАСТЫ</a:t>
            </a:r>
            <a:endParaRPr lang="ru-RU" sz="9600" b="1" spc="150" dirty="0">
              <a:ln w="11430"/>
              <a:solidFill>
                <a:srgbClr val="0070C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1054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Пасты, содержащие ферменты и биологически-активные добавки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i.jpeg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3571876"/>
            <a:ext cx="3286116" cy="12858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Польза зубной пасты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Зубные пасты не только очищают поверхность зубов, но и оказывают профилактическое и лечебное воздействие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i.jpeg1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643446"/>
            <a:ext cx="1905000" cy="1428750"/>
          </a:xfrm>
          <a:prstGeom prst="rect">
            <a:avLst/>
          </a:prstGeom>
        </p:spPr>
      </p:pic>
      <p:pic>
        <p:nvPicPr>
          <p:cNvPr id="5" name="Рисунок 4" descr="i.jpeg1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4572008"/>
            <a:ext cx="2643206" cy="164307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Вредные компоненты зубной пасты: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Парабены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Фториды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Триклозан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err="1" smtClean="0">
                <a:solidFill>
                  <a:srgbClr val="0070C0"/>
                </a:solidFill>
              </a:rPr>
              <a:t>Лаурилсульфат</a:t>
            </a:r>
            <a:r>
              <a:rPr lang="ru-RU" dirty="0" smtClean="0">
                <a:solidFill>
                  <a:srgbClr val="0070C0"/>
                </a:solidFill>
              </a:rPr>
              <a:t> натрия (</a:t>
            </a:r>
            <a:r>
              <a:rPr lang="en-US" dirty="0" smtClean="0">
                <a:solidFill>
                  <a:srgbClr val="0070C0"/>
                </a:solidFill>
              </a:rPr>
              <a:t>SLS</a:t>
            </a:r>
            <a:r>
              <a:rPr lang="ru-RU" dirty="0" smtClean="0">
                <a:solidFill>
                  <a:srgbClr val="0070C0"/>
                </a:solidFill>
              </a:rPr>
              <a:t>)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Сахарин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i.jpeg1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4071942"/>
            <a:ext cx="3000396" cy="24288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isometricOffAxis1Right"/>
              <a:lightRig rig="threePt" dir="t"/>
            </a:scene3d>
          </a:bodyPr>
          <a:lstStyle/>
          <a:p>
            <a:r>
              <a:rPr lang="ru-RU" b="1" dirty="0" smtClean="0"/>
              <a:t>Эксперимент 1</a:t>
            </a:r>
            <a:endParaRPr lang="ru-RU" b="1" dirty="0"/>
          </a:p>
        </p:txBody>
      </p:sp>
      <p:pic>
        <p:nvPicPr>
          <p:cNvPr id="4" name="Содержимое 3" descr="SAM_2174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2844" y="1428736"/>
            <a:ext cx="2286016" cy="1643074"/>
          </a:xfrm>
        </p:spPr>
      </p:pic>
      <p:pic>
        <p:nvPicPr>
          <p:cNvPr id="5" name="Рисунок 4" descr="SAM_21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2" y="1357298"/>
            <a:ext cx="2468880" cy="1780222"/>
          </a:xfrm>
          <a:prstGeom prst="rect">
            <a:avLst/>
          </a:prstGeom>
        </p:spPr>
      </p:pic>
      <p:pic>
        <p:nvPicPr>
          <p:cNvPr id="6" name="Рисунок 5" descr="SAM_217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43570" y="1357298"/>
            <a:ext cx="2286016" cy="1785950"/>
          </a:xfrm>
          <a:prstGeom prst="rect">
            <a:avLst/>
          </a:prstGeom>
        </p:spPr>
      </p:pic>
      <p:pic>
        <p:nvPicPr>
          <p:cNvPr id="7" name="Рисунок 6" descr="SAM_217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3500438"/>
            <a:ext cx="2468880" cy="1994536"/>
          </a:xfrm>
          <a:prstGeom prst="rect">
            <a:avLst/>
          </a:prstGeom>
        </p:spPr>
      </p:pic>
      <p:pic>
        <p:nvPicPr>
          <p:cNvPr id="8" name="Рисунок 7" descr="SAM_217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86050" y="3571876"/>
            <a:ext cx="2500330" cy="1923098"/>
          </a:xfrm>
          <a:prstGeom prst="rect">
            <a:avLst/>
          </a:prstGeom>
        </p:spPr>
      </p:pic>
      <p:pic>
        <p:nvPicPr>
          <p:cNvPr id="9" name="Рисунок 8" descr="SAM_219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15008" y="3571876"/>
            <a:ext cx="2357454" cy="18573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72066" y="1600200"/>
            <a:ext cx="3614734" cy="40433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Зубная паста защищает скорлупу также как и зубную эмаль от воздействия кислоты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" name="Рисунок 8" descr="SAM_21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714488"/>
            <a:ext cx="2786082" cy="1857388"/>
          </a:xfrm>
          <a:prstGeom prst="rect">
            <a:avLst/>
          </a:prstGeom>
        </p:spPr>
      </p:pic>
      <p:pic>
        <p:nvPicPr>
          <p:cNvPr id="10" name="Рисунок 9" descr="SAM_21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4071942"/>
            <a:ext cx="2857520" cy="1857388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isometricOffAxis1Right"/>
              <a:lightRig rig="threePt" dir="t"/>
            </a:scene3d>
          </a:bodyPr>
          <a:lstStyle/>
          <a:p>
            <a:r>
              <a:rPr lang="ru-RU" b="1" dirty="0" smtClean="0"/>
              <a:t>Эксперимент 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3643314"/>
            <a:ext cx="3214710" cy="285751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Зубная эмаль разрушается при применении не качественных зубных паст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SAM_21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1428736"/>
            <a:ext cx="2826070" cy="1857388"/>
          </a:xfrm>
          <a:prstGeom prst="rect">
            <a:avLst/>
          </a:prstGeom>
        </p:spPr>
      </p:pic>
      <p:pic>
        <p:nvPicPr>
          <p:cNvPr id="7" name="Рисунок 6" descr="SAM_21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1428736"/>
            <a:ext cx="2786082" cy="1857388"/>
          </a:xfrm>
          <a:prstGeom prst="rect">
            <a:avLst/>
          </a:prstGeom>
        </p:spPr>
      </p:pic>
      <p:pic>
        <p:nvPicPr>
          <p:cNvPr id="8" name="Рисунок 7" descr="SAM_218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89368" y="1428736"/>
            <a:ext cx="2540350" cy="1857388"/>
          </a:xfrm>
          <a:prstGeom prst="rect">
            <a:avLst/>
          </a:prstGeom>
        </p:spPr>
      </p:pic>
      <p:pic>
        <p:nvPicPr>
          <p:cNvPr id="10" name="Рисунок 9" descr="SAM_218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86050" y="4143380"/>
            <a:ext cx="2397442" cy="1714512"/>
          </a:xfrm>
          <a:prstGeom prst="rect">
            <a:avLst/>
          </a:prstGeom>
        </p:spPr>
      </p:pic>
      <p:pic>
        <p:nvPicPr>
          <p:cNvPr id="11" name="Рисунок 10" descr="SAM_218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4214818"/>
            <a:ext cx="2214546" cy="164307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Домашний рецепт зубной пасты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1 ч.л. Пищевой соды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½ ч.л. Мелкой соли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1 капля эфирного масла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Несколько капель теплой воды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i.jpeg18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4143380"/>
            <a:ext cx="2571753" cy="192882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Зубные пасты должны выполнять следующие функции: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Защищать зубы от кариеса;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Ускорять кровообращение десен;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Тонизировать полость рта;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Не содержать вредных для здоровья компонентов.</a:t>
            </a:r>
            <a:endParaRPr lang="ru-RU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Пусть ваша улыбка всегда сверкает красотой и здоровьем!</a:t>
            </a:r>
          </a:p>
          <a:p>
            <a:r>
              <a:rPr lang="ru-RU" sz="5400" b="1" dirty="0" smtClean="0"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Улыбайтесь на здоровье!</a:t>
            </a:r>
            <a:endParaRPr lang="ru-RU" sz="5400" b="1" dirty="0">
              <a:solidFill>
                <a:srgbClr val="FF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zubnaya_schetka1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4714884"/>
            <a:ext cx="1428750" cy="14287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Работу выполнил </a:t>
            </a:r>
          </a:p>
          <a:p>
            <a:pPr algn="ctr">
              <a:buNone/>
            </a:pPr>
            <a:r>
              <a:rPr lang="ru-RU" sz="36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ученик 2 класса </a:t>
            </a:r>
          </a:p>
          <a:p>
            <a:pPr algn="ctr">
              <a:buNone/>
            </a:pPr>
            <a:r>
              <a:rPr lang="ru-RU" sz="36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Русской классической гимназии</a:t>
            </a:r>
          </a:p>
          <a:p>
            <a:pPr algn="ctr">
              <a:buNone/>
            </a:pPr>
            <a:r>
              <a:rPr lang="ru-RU" sz="36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Кузнецов Максим  </a:t>
            </a:r>
          </a:p>
          <a:p>
            <a:pPr algn="ctr">
              <a:buNone/>
            </a:pPr>
            <a:r>
              <a:rPr lang="ru-RU" sz="36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Учитель Петрова Светлана Васильевна</a:t>
            </a:r>
            <a:endParaRPr lang="ru-RU" sz="3600" b="1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Каждый человек заботится о своих зубах и деснах в меру своих возможностей и знаний. А какую пользу и вред может нанести зубная паста? Попробуем разобраться 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i.jpeg4.jpe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14348" y="4500570"/>
            <a:ext cx="2786082" cy="2000264"/>
          </a:xfrm>
        </p:spPr>
      </p:pic>
    </p:spTree>
    <p:custDataLst>
      <p:tags r:id="rId1"/>
    </p:custDataLst>
  </p:cSld>
  <p:clrMapOvr>
    <a:masterClrMapping/>
  </p:clrMapOvr>
  <p:transition spd="slow"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История возникновения зубной пасты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71462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Упоминание об уходе за зубами и соответствующих средствах встречается уже в письменных источниках Древнего Египта.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Для гигиены полости рта использовали золу, растертые в порошок камни, шерсть, пропитанную медом и другие компоненты.</a:t>
            </a:r>
            <a:r>
              <a:rPr lang="ru-RU" dirty="0"/>
              <a:t>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zubnaya_schetka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85794"/>
            <a:ext cx="1843083" cy="18573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Зубной порошок, а затем и зубная паста, наиболее приближенные к современным, впервые появились в конце 18 века в Великобритании.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zubnaya_schetka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214818"/>
            <a:ext cx="3286148" cy="2143140"/>
          </a:xfrm>
          <a:prstGeom prst="rect">
            <a:avLst/>
          </a:prstGeom>
        </p:spPr>
      </p:pic>
      <p:pic>
        <p:nvPicPr>
          <p:cNvPr id="5" name="Рисунок 4" descr="i.jpeg20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4286256"/>
            <a:ext cx="2714644" cy="192882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зубных паст: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Противовоспалительные</a:t>
            </a:r>
            <a:endParaRPr lang="ru-RU" sz="4800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htmlimage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3286124"/>
            <a:ext cx="4000496" cy="17144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Противокариозные</a:t>
            </a:r>
            <a:endParaRPr lang="ru-RU" sz="4400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htmlimage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3143248"/>
            <a:ext cx="3786182" cy="135732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Солевые</a:t>
            </a:r>
            <a:endParaRPr lang="ru-RU" sz="4400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htmlimage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2928934"/>
            <a:ext cx="3857620" cy="150019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Отбеливающие</a:t>
            </a:r>
            <a:endParaRPr lang="ru-RU" sz="4400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 descr="htmlimage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3071810"/>
            <a:ext cx="2857488" cy="18907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Пасты для </a:t>
            </a:r>
            <a:r>
              <a:rPr lang="ru-RU" sz="4400" dirty="0" err="1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чуствительных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зубов</a:t>
            </a:r>
            <a:endParaRPr lang="ru-RU" sz="4400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htmlimage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3500438"/>
            <a:ext cx="3000396" cy="17144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6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237</TotalTime>
  <Words>249</Words>
  <Application>Microsoft Office PowerPoint</Application>
  <PresentationFormat>Экран (4:3)</PresentationFormat>
  <Paragraphs>43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ПОЛЬЗА И ВРЕД ЗУБНОЙ ПАСТЫ</vt:lpstr>
      <vt:lpstr>Каждый человек заботится о своих зубах и деснах в меру своих возможностей и знаний. А какую пользу и вред может нанести зубная паста? Попробуем разобраться </vt:lpstr>
      <vt:lpstr>История возникновения зубной пасты</vt:lpstr>
      <vt:lpstr>Слайд 4</vt:lpstr>
      <vt:lpstr>Виды зубных паст:</vt:lpstr>
      <vt:lpstr>Слайд 6</vt:lpstr>
      <vt:lpstr>Слайд 7</vt:lpstr>
      <vt:lpstr>Слайд 8</vt:lpstr>
      <vt:lpstr>Слайд 9</vt:lpstr>
      <vt:lpstr>Слайд 10</vt:lpstr>
      <vt:lpstr>Польза зубной пасты</vt:lpstr>
      <vt:lpstr>Вредные компоненты зубной пасты:</vt:lpstr>
      <vt:lpstr>Эксперимент 1</vt:lpstr>
      <vt:lpstr>Слайд 14</vt:lpstr>
      <vt:lpstr>Эксперимент 2</vt:lpstr>
      <vt:lpstr>Домашний рецепт зубной пасты</vt:lpstr>
      <vt:lpstr>Зубные пасты должны выполнять следующие функции: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ПОЛЬЗА И ВРЕД ЗУБНОЙ ПАСТЫ</dc:title>
  <dc:creator>N@}{!M</dc:creator>
  <cp:lastModifiedBy>N@}{!M</cp:lastModifiedBy>
  <cp:revision>45</cp:revision>
  <dcterms:created xsi:type="dcterms:W3CDTF">2013-01-19T09:13:05Z</dcterms:created>
  <dcterms:modified xsi:type="dcterms:W3CDTF">2013-01-20T13:16:22Z</dcterms:modified>
</cp:coreProperties>
</file>