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59" r:id="rId5"/>
    <p:sldId id="271" r:id="rId6"/>
    <p:sldId id="270" r:id="rId7"/>
    <p:sldId id="275" r:id="rId8"/>
    <p:sldId id="260" r:id="rId9"/>
    <p:sldId id="264" r:id="rId10"/>
    <p:sldId id="273" r:id="rId11"/>
    <p:sldId id="262" r:id="rId12"/>
    <p:sldId id="266" r:id="rId13"/>
    <p:sldId id="265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3E5A1-C26F-4EF2-89F6-7E3259DEF9B5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DEBA4-EE62-410D-9480-025C3C18E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-428652"/>
            <a:ext cx="10467976" cy="78771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285784" y="642918"/>
            <a:ext cx="9929882" cy="283154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bliqueTopLeft"/>
            <a:lightRig rig="threePt" dir="t"/>
          </a:scene3d>
          <a:sp3d>
            <a:bevelT prst="slope"/>
          </a:sp3d>
        </p:spPr>
        <p:txBody>
          <a:bodyPr wrap="square">
            <a:spAutoFit/>
          </a:bodyPr>
          <a:lstStyle/>
          <a:p>
            <a:pPr algn="ctr"/>
            <a:r>
              <a:rPr lang="ru-RU" sz="15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И Р А К</a:t>
            </a:r>
          </a:p>
          <a:p>
            <a:pPr algn="ctr"/>
            <a:r>
              <a:rPr lang="ru-RU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(Республика Ирак)</a:t>
            </a:r>
            <a:endParaRPr lang="ru-RU" sz="2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242886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4929198"/>
            <a:ext cx="4615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Учитель Л.Н.Соколова.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nomer1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3505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762000" y="3581400"/>
            <a:ext cx="18870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/>
              <a:t>Арабы 75%</a:t>
            </a:r>
          </a:p>
        </p:txBody>
      </p:sp>
      <p:pic>
        <p:nvPicPr>
          <p:cNvPr id="9220" name="Picture 6" descr="IMG_0095_resiz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0"/>
            <a:ext cx="350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6643702" y="4419600"/>
            <a:ext cx="23000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Курды 18%</a:t>
            </a:r>
          </a:p>
        </p:txBody>
      </p:sp>
      <p:pic>
        <p:nvPicPr>
          <p:cNvPr id="9222" name="Picture 8" descr="0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143248"/>
            <a:ext cx="35433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2500298" y="6072206"/>
            <a:ext cx="45720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Туркмены, армяне и др. 7%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pic>
        <p:nvPicPr>
          <p:cNvPr id="6146" name="Picture 2" descr="C:\Users\Пользователь\Downloads\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42974" y="-482231"/>
            <a:ext cx="10501386" cy="7876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pic>
        <p:nvPicPr>
          <p:cNvPr id="5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412" y="-571528"/>
            <a:ext cx="10501386" cy="7667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-571528"/>
            <a:ext cx="10467976" cy="78771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-285776"/>
            <a:ext cx="9001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Заполните таблицу.</a:t>
            </a:r>
          </a:p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Растительный и животный мир </a:t>
            </a:r>
            <a:endParaRPr lang="ru-RU" sz="4400" dirty="0">
              <a:solidFill>
                <a:srgbClr val="0070C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-142908" y="1285860"/>
          <a:ext cx="7358114" cy="42225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79057"/>
                <a:gridCol w="3679057"/>
              </a:tblGrid>
              <a:tr h="47353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Растения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Животные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6987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</a:p>
                    <a:p>
                      <a:r>
                        <a:rPr lang="ru-RU" sz="2400" dirty="0" smtClean="0"/>
                        <a:t>2</a:t>
                      </a:r>
                    </a:p>
                    <a:p>
                      <a:r>
                        <a:rPr lang="ru-RU" sz="2400" dirty="0" smtClean="0"/>
                        <a:t>3</a:t>
                      </a:r>
                    </a:p>
                    <a:p>
                      <a:r>
                        <a:rPr lang="ru-RU" sz="2400" dirty="0" smtClean="0"/>
                        <a:t>4</a:t>
                      </a:r>
                    </a:p>
                    <a:p>
                      <a:r>
                        <a:rPr lang="ru-RU" sz="2400" dirty="0" smtClean="0"/>
                        <a:t>5</a:t>
                      </a:r>
                    </a:p>
                    <a:p>
                      <a:r>
                        <a:rPr lang="ru-RU" sz="2400" dirty="0" smtClean="0"/>
                        <a:t>6</a:t>
                      </a:r>
                    </a:p>
                    <a:p>
                      <a:r>
                        <a:rPr lang="ru-RU" sz="2400" dirty="0" smtClean="0"/>
                        <a:t>7</a:t>
                      </a:r>
                    </a:p>
                    <a:p>
                      <a:r>
                        <a:rPr lang="ru-RU" sz="2400" dirty="0" smtClean="0"/>
                        <a:t>8</a:t>
                      </a:r>
                    </a:p>
                    <a:p>
                      <a:r>
                        <a:rPr lang="ru-RU" sz="2400" dirty="0" smtClean="0"/>
                        <a:t>9</a:t>
                      </a:r>
                    </a:p>
                    <a:p>
                      <a:r>
                        <a:rPr lang="ru-RU" sz="2400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</a:p>
                    <a:p>
                      <a:r>
                        <a:rPr lang="ru-RU" sz="2400" dirty="0" smtClean="0"/>
                        <a:t>2</a:t>
                      </a:r>
                    </a:p>
                    <a:p>
                      <a:r>
                        <a:rPr lang="ru-RU" sz="2400" dirty="0" smtClean="0"/>
                        <a:t>3</a:t>
                      </a:r>
                    </a:p>
                    <a:p>
                      <a:r>
                        <a:rPr lang="ru-RU" sz="2400" dirty="0" smtClean="0"/>
                        <a:t>4</a:t>
                      </a:r>
                    </a:p>
                    <a:p>
                      <a:r>
                        <a:rPr lang="ru-RU" sz="2400" dirty="0" smtClean="0"/>
                        <a:t>5</a:t>
                      </a:r>
                    </a:p>
                    <a:p>
                      <a:r>
                        <a:rPr lang="ru-RU" sz="2400" dirty="0" smtClean="0"/>
                        <a:t>6</a:t>
                      </a:r>
                    </a:p>
                    <a:p>
                      <a:r>
                        <a:rPr lang="ru-RU" sz="2400" dirty="0" smtClean="0"/>
                        <a:t>7</a:t>
                      </a:r>
                    </a:p>
                    <a:p>
                      <a:r>
                        <a:rPr lang="ru-RU" sz="2400" dirty="0" smtClean="0"/>
                        <a:t>8</a:t>
                      </a:r>
                    </a:p>
                    <a:p>
                      <a:r>
                        <a:rPr lang="ru-RU" sz="2400" dirty="0" smtClean="0"/>
                        <a:t>9</a:t>
                      </a:r>
                    </a:p>
                    <a:p>
                      <a:r>
                        <a:rPr lang="ru-RU" sz="2400" dirty="0" smtClean="0"/>
                        <a:t>10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857232"/>
            <a:ext cx="613123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5400" dirty="0" smtClean="0"/>
          </a:p>
          <a:p>
            <a:r>
              <a:rPr lang="ru-RU" sz="5400" dirty="0" smtClean="0"/>
              <a:t>Домашнее задание:</a:t>
            </a:r>
          </a:p>
          <a:p>
            <a:endParaRPr lang="ru-RU" sz="5400" dirty="0" smtClean="0"/>
          </a:p>
          <a:p>
            <a:r>
              <a:rPr lang="ru-RU" sz="5400" dirty="0" smtClean="0"/>
              <a:t>Стр. 144 – 146 ? 1 -3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pic>
        <p:nvPicPr>
          <p:cNvPr id="7170" name="Picture 2" descr="C:\Users\Пользователь\Downloads\raduga-s-frazami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42974" y="-428652"/>
            <a:ext cx="10429948" cy="7786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2869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Разминка.</a:t>
            </a:r>
          </a:p>
          <a:p>
            <a:pPr algn="ctr"/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Найди соответствие между страной и ее столицей.</a:t>
            </a:r>
          </a:p>
          <a:p>
            <a:r>
              <a:rPr lang="ru-RU" sz="4800" dirty="0" smtClean="0"/>
              <a:t>Казахстан			Анкара</a:t>
            </a:r>
          </a:p>
          <a:p>
            <a:r>
              <a:rPr lang="ru-RU" sz="4800" dirty="0" smtClean="0"/>
              <a:t>Грузия				Ереван</a:t>
            </a:r>
          </a:p>
          <a:p>
            <a:r>
              <a:rPr lang="ru-RU" sz="4800" dirty="0" smtClean="0"/>
              <a:t>Турция				Тбилиси</a:t>
            </a:r>
          </a:p>
          <a:p>
            <a:r>
              <a:rPr lang="ru-RU" sz="4800" dirty="0" smtClean="0"/>
              <a:t>Армения			Астана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789930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Разминка.</a:t>
            </a:r>
          </a:p>
          <a:p>
            <a:pPr algn="ctr"/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Найди соответствие между страной и ее столицей.</a:t>
            </a:r>
          </a:p>
          <a:p>
            <a:r>
              <a:rPr lang="ru-RU" sz="4800" dirty="0" smtClean="0"/>
              <a:t>Казахстан			Анкара</a:t>
            </a:r>
          </a:p>
          <a:p>
            <a:r>
              <a:rPr lang="ru-RU" sz="4800" dirty="0" smtClean="0"/>
              <a:t>Грузия				Ереван</a:t>
            </a:r>
          </a:p>
          <a:p>
            <a:r>
              <a:rPr lang="ru-RU" sz="4800" dirty="0" smtClean="0"/>
              <a:t>Турция				Тбилиси</a:t>
            </a:r>
          </a:p>
          <a:p>
            <a:r>
              <a:rPr lang="ru-RU" sz="4800" dirty="0" smtClean="0"/>
              <a:t>Армения			Астана</a:t>
            </a:r>
            <a:endParaRPr lang="ru-RU" sz="4800" dirty="0"/>
          </a:p>
        </p:txBody>
      </p:sp>
      <p:sp>
        <p:nvSpPr>
          <p:cNvPr id="14" name="Стрелка вправо 13"/>
          <p:cNvSpPr/>
          <p:nvPr/>
        </p:nvSpPr>
        <p:spPr>
          <a:xfrm rot="867464">
            <a:off x="1746522" y="3765427"/>
            <a:ext cx="2763180" cy="537372"/>
          </a:xfrm>
          <a:prstGeom prst="rightArrow">
            <a:avLst>
              <a:gd name="adj1" fmla="val 3447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3079447">
            <a:off x="2340730" y="3823752"/>
            <a:ext cx="2828235" cy="3535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20066501" flipV="1">
            <a:off x="2041493" y="3551648"/>
            <a:ext cx="2804282" cy="3160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9560019">
            <a:off x="2290516" y="4269389"/>
            <a:ext cx="2579615" cy="277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Рисун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45313" y="-500090"/>
            <a:ext cx="10634623" cy="7858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pic>
        <p:nvPicPr>
          <p:cNvPr id="2050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412" y="-571528"/>
            <a:ext cx="10501386" cy="7667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ownloads\tigris_ma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42974" y="-428652"/>
            <a:ext cx="10429948" cy="771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2362200" y="381000"/>
            <a:ext cx="43053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0243" name="Picture 5" descr="10-iordania-200909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show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524000"/>
            <a:ext cx="28956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Sousse_0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990600"/>
            <a:ext cx="3276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10270100060e62374c4418463bc0a12d4671ae2a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3267075"/>
            <a:ext cx="24384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9" descr="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678238"/>
            <a:ext cx="1981200" cy="317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5720" y="142852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Сельское хозяйство</a:t>
            </a:r>
            <a:r>
              <a:rPr lang="ru-RU" sz="5400" dirty="0" smtClean="0"/>
              <a:t>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pic>
        <p:nvPicPr>
          <p:cNvPr id="4098" name="Picture 2" descr="C:\Users\Пользователь\Downloads\245839.320x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-428652"/>
            <a:ext cx="4762533" cy="4429156"/>
          </a:xfrm>
          <a:prstGeom prst="rect">
            <a:avLst/>
          </a:prstGeom>
          <a:noFill/>
        </p:spPr>
      </p:pic>
      <p:pic>
        <p:nvPicPr>
          <p:cNvPr id="4099" name="Picture 3" descr="C:\Users\Пользователь\Downloads\neftyanaya_prmyshlennost_reuters_rtr1o2r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4346" y="3891090"/>
            <a:ext cx="5429288" cy="33939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214290"/>
            <a:ext cx="492919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Полезные ископаемые.</a:t>
            </a:r>
          </a:p>
          <a:p>
            <a:r>
              <a:rPr lang="ru-RU" sz="4000" dirty="0" smtClean="0"/>
              <a:t>Нефть, природный газ, сера, фосфориты, серебро, свинец, уран.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85984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wnloads\fon-dlya-prezentacii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-500090"/>
            <a:ext cx="10467976" cy="7877176"/>
          </a:xfrm>
          <a:prstGeom prst="rect">
            <a:avLst/>
          </a:prstGeom>
          <a:noFill/>
        </p:spPr>
      </p:pic>
      <p:pic>
        <p:nvPicPr>
          <p:cNvPr id="5122" name="Picture 2" descr="C:\Users\Пользователь\Downloads\5668a16578f4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-428651"/>
            <a:ext cx="10302087" cy="45720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45" y="4214818"/>
            <a:ext cx="735811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Основу экономики</a:t>
            </a:r>
            <a:r>
              <a:rPr lang="ru-RU" sz="3200" b="1" dirty="0"/>
              <a:t> </a:t>
            </a:r>
            <a:r>
              <a:rPr lang="ru-RU" sz="3200" b="1" dirty="0" smtClean="0"/>
              <a:t>Ирака</a:t>
            </a:r>
            <a:r>
              <a:rPr lang="ru-RU" sz="3200" dirty="0"/>
              <a:t> составляет экспорт </a:t>
            </a:r>
            <a:r>
              <a:rPr lang="ru-RU" sz="3200" dirty="0" smtClean="0"/>
              <a:t>нефти . Ирак </a:t>
            </a:r>
            <a:r>
              <a:rPr lang="ru-RU" sz="3200" dirty="0"/>
              <a:t>располагает </a:t>
            </a:r>
            <a:endParaRPr lang="ru-RU" sz="3200" dirty="0" smtClean="0"/>
          </a:p>
          <a:p>
            <a:r>
              <a:rPr lang="ru-RU" sz="3200" dirty="0" smtClean="0"/>
              <a:t>третьими </a:t>
            </a:r>
            <a:r>
              <a:rPr lang="ru-RU" sz="3200" dirty="0"/>
              <a:t>в мире разведанными запасами </a:t>
            </a:r>
            <a:r>
              <a:rPr lang="ru-RU" sz="3200" dirty="0" smtClean="0"/>
              <a:t>нефти. Несмотря на богатейшие запасы нефти, Ирак </a:t>
            </a:r>
          </a:p>
          <a:p>
            <a:r>
              <a:rPr lang="ru-RU" sz="3200" dirty="0" smtClean="0"/>
              <a:t>Одна из самых бедных стран мира.</a:t>
            </a:r>
          </a:p>
          <a:p>
            <a:endParaRPr lang="ru-RU" sz="3200" dirty="0" smtClean="0"/>
          </a:p>
          <a:p>
            <a:r>
              <a:rPr lang="ru-RU" sz="32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111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12</cp:revision>
  <dcterms:created xsi:type="dcterms:W3CDTF">2018-01-20T13:00:16Z</dcterms:created>
  <dcterms:modified xsi:type="dcterms:W3CDTF">2018-05-22T13:11:08Z</dcterms:modified>
</cp:coreProperties>
</file>