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83" r:id="rId2"/>
    <p:sldId id="282" r:id="rId3"/>
    <p:sldId id="262" r:id="rId4"/>
    <p:sldId id="287" r:id="rId5"/>
    <p:sldId id="297" r:id="rId6"/>
    <p:sldId id="288" r:id="rId7"/>
    <p:sldId id="276" r:id="rId8"/>
    <p:sldId id="298" r:id="rId9"/>
    <p:sldId id="289" r:id="rId10"/>
    <p:sldId id="299" r:id="rId11"/>
    <p:sldId id="294" r:id="rId12"/>
    <p:sldId id="290" r:id="rId13"/>
    <p:sldId id="300" r:id="rId14"/>
    <p:sldId id="292" r:id="rId15"/>
    <p:sldId id="301" r:id="rId16"/>
    <p:sldId id="295" r:id="rId17"/>
    <p:sldId id="296" r:id="rId18"/>
    <p:sldId id="293" r:id="rId19"/>
    <p:sldId id="273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4866943" cy="1008112"/>
          </a:xfrm>
        </p:spPr>
        <p:txBody>
          <a:bodyPr/>
          <a:lstStyle/>
          <a:p>
            <a:r>
              <a:rPr lang="ru-RU" dirty="0" smtClean="0"/>
              <a:t>КВЕСТ_ИГРА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44824"/>
            <a:ext cx="9144000" cy="5517232"/>
          </a:xfrm>
        </p:spPr>
      </p:pic>
    </p:spTree>
    <p:extLst>
      <p:ext uri="{BB962C8B-B14F-4D97-AF65-F5344CB8AC3E}">
        <p14:creationId xmlns:p14="http://schemas.microsoft.com/office/powerpoint/2010/main" xmlns="" val="169429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175351" cy="3809391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   </a:t>
            </a:r>
            <a:r>
              <a:rPr lang="ru-RU" sz="3200" dirty="0" smtClean="0"/>
              <a:t> </a:t>
            </a:r>
            <a:r>
              <a:rPr lang="en-US" sz="3200" dirty="0" smtClean="0"/>
              <a:t>         </a:t>
            </a:r>
            <a:r>
              <a:rPr lang="ru-RU" sz="3200" dirty="0" err="1" smtClean="0"/>
              <a:t>Island</a:t>
            </a:r>
            <a:r>
              <a:rPr lang="ru-RU" sz="3200" dirty="0" smtClean="0"/>
              <a:t> </a:t>
            </a:r>
            <a:r>
              <a:rPr lang="ru-RU" sz="3200" dirty="0" smtClean="0"/>
              <a:t>“</a:t>
            </a:r>
            <a:r>
              <a:rPr lang="en-US" sz="3200" dirty="0" smtClean="0"/>
              <a:t>Words</a:t>
            </a:r>
            <a:r>
              <a:rPr lang="ru-RU" sz="3200" dirty="0" smtClean="0"/>
              <a:t>”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arhivurokov.ru/kopilka/uploads/user_file_5474660b9f803/vnieklassnoie-mieropriiatiie-po-anghliiskomu-iazyku-trip-to-the-treasure-island_3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16832"/>
            <a:ext cx="518457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012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5587023" cy="3312368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en-US" sz="2800" dirty="0" smtClean="0"/>
              <a:t>“Odd Word” - </a:t>
            </a:r>
            <a:r>
              <a:rPr lang="ru-RU" sz="2800" dirty="0" smtClean="0"/>
              <a:t>найди лишнее слово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548680"/>
            <a:ext cx="6400800" cy="57606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endParaRPr lang="ru-RU" b="1" dirty="0" smtClean="0"/>
          </a:p>
          <a:p>
            <a:pPr>
              <a:buNone/>
            </a:pPr>
            <a:endParaRPr lang="ru-RU" sz="9600" dirty="0" smtClean="0"/>
          </a:p>
          <a:p>
            <a:endParaRPr lang="ru-RU" sz="9600" dirty="0" smtClean="0"/>
          </a:p>
          <a:p>
            <a:endParaRPr lang="ru-RU" sz="9600" dirty="0" smtClean="0"/>
          </a:p>
          <a:p>
            <a:r>
              <a:rPr lang="en-US" sz="9600" dirty="0" smtClean="0"/>
              <a:t>blue, black, yellow, cat, white</a:t>
            </a:r>
          </a:p>
          <a:p>
            <a:r>
              <a:rPr lang="en-US" sz="9600" dirty="0" smtClean="0"/>
              <a:t>spring, summer, four, autumn, winter</a:t>
            </a:r>
          </a:p>
          <a:p>
            <a:r>
              <a:rPr lang="en-US" sz="9600" dirty="0" smtClean="0"/>
              <a:t>Dog, April, October, May, December</a:t>
            </a:r>
          </a:p>
          <a:p>
            <a:r>
              <a:rPr lang="en-US" sz="9600" dirty="0" smtClean="0"/>
              <a:t>Tiger, elephant, rabbit, spring, fox</a:t>
            </a:r>
          </a:p>
          <a:p>
            <a:r>
              <a:rPr lang="en-US" sz="9600" dirty="0" smtClean="0"/>
              <a:t>Two, five, ten, four, birthday, eight</a:t>
            </a:r>
          </a:p>
          <a:p>
            <a:r>
              <a:rPr lang="en-US" sz="9600" dirty="0" smtClean="0"/>
              <a:t>Tuesday, Thursday, Friend, Saturday</a:t>
            </a:r>
          </a:p>
          <a:p>
            <a:r>
              <a:rPr lang="en-US" sz="9600" dirty="0" smtClean="0"/>
              <a:t>Mother, sister, dad, brother.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   </a:t>
            </a:r>
            <a:r>
              <a:rPr lang="en-US" b="1" dirty="0" err="1" smtClean="0"/>
              <a:t>Составь</a:t>
            </a:r>
            <a:r>
              <a:rPr lang="en-US" b="1" dirty="0" smtClean="0"/>
              <a:t> </a:t>
            </a:r>
            <a:r>
              <a:rPr lang="en-US" b="1" dirty="0" err="1" smtClean="0"/>
              <a:t>предложения</a:t>
            </a:r>
            <a:r>
              <a:rPr lang="en-US" b="1" dirty="0" smtClean="0"/>
              <a:t> </a:t>
            </a:r>
            <a:r>
              <a:rPr lang="en-US" b="1" dirty="0" err="1" smtClean="0"/>
              <a:t>из</a:t>
            </a:r>
            <a:r>
              <a:rPr lang="en-US" b="1" dirty="0" smtClean="0"/>
              <a:t> </a:t>
            </a:r>
            <a:r>
              <a:rPr lang="en-US" b="1" dirty="0" err="1" smtClean="0"/>
              <a:t>слов</a:t>
            </a:r>
            <a:r>
              <a:rPr lang="en-US" b="1" dirty="0" smtClean="0"/>
              <a:t>:</a:t>
            </a:r>
            <a:endParaRPr lang="ru-RU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sz="2400" dirty="0" smtClean="0"/>
              <a:t>1. </a:t>
            </a:r>
            <a:r>
              <a:rPr lang="en-US" sz="2400" dirty="0" smtClean="0"/>
              <a:t>table, there is, on, a, lamp</a:t>
            </a:r>
            <a:r>
              <a:rPr lang="en-US" sz="2400" smtClean="0"/>
              <a:t>, the</a:t>
            </a:r>
            <a:r>
              <a:rPr lang="en-US" sz="2400" smtClean="0"/>
              <a:t>.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2. </a:t>
            </a:r>
            <a:r>
              <a:rPr lang="en-US" sz="2400" dirty="0" smtClean="0"/>
              <a:t>is, name, Ann, her.</a:t>
            </a:r>
          </a:p>
          <a:p>
            <a:pPr>
              <a:buNone/>
            </a:pPr>
            <a:r>
              <a:rPr lang="ru-RU" sz="2400" dirty="0" smtClean="0"/>
              <a:t>3. </a:t>
            </a:r>
            <a:r>
              <a:rPr lang="en-US" sz="2400" dirty="0" smtClean="0"/>
              <a:t>December, winter’s January, months, February, are.</a:t>
            </a:r>
          </a:p>
          <a:p>
            <a:pPr>
              <a:buNone/>
            </a:pPr>
            <a:r>
              <a:rPr lang="ru-RU" sz="2400" dirty="0" smtClean="0"/>
              <a:t>4. </a:t>
            </a:r>
            <a:r>
              <a:rPr lang="en-US" sz="2400" dirty="0" smtClean="0"/>
              <a:t>is, green, spring?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175351" cy="3809391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   </a:t>
            </a:r>
            <a:r>
              <a:rPr lang="ru-RU" sz="3200" dirty="0" smtClean="0"/>
              <a:t> </a:t>
            </a:r>
            <a:r>
              <a:rPr lang="en-US" sz="3200" dirty="0" smtClean="0"/>
              <a:t>         </a:t>
            </a:r>
            <a:r>
              <a:rPr lang="ru-RU" sz="3200" dirty="0" err="1" smtClean="0"/>
              <a:t>Island</a:t>
            </a:r>
            <a:r>
              <a:rPr lang="ru-RU" sz="3200" dirty="0" smtClean="0"/>
              <a:t> </a:t>
            </a:r>
            <a:r>
              <a:rPr lang="ru-RU" sz="3200" dirty="0" smtClean="0"/>
              <a:t>“</a:t>
            </a:r>
            <a:r>
              <a:rPr lang="en-US" sz="3200" dirty="0" smtClean="0"/>
              <a:t>Sentences</a:t>
            </a:r>
            <a:r>
              <a:rPr lang="ru-RU" sz="3200" dirty="0" smtClean="0"/>
              <a:t>”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s://arhivurokov.ru/kopilka/uploads/user_file_5474660b9f803/vnieklassnoie-mieropriiatiie-po-anghliiskomu-iazyku-trip-to-the-treasure-island_4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00808"/>
            <a:ext cx="5256584" cy="3825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012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8224" y="764704"/>
            <a:ext cx="2232248" cy="3816424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 baker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 greengrocer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 mechanic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 postman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 waiter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 nurse</a:t>
            </a:r>
            <a:br>
              <a:rPr lang="en-US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99592" y="836712"/>
            <a:ext cx="5976664" cy="41044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Укажите стрелочкой кем работают эти герои?</a:t>
            </a:r>
            <a:endParaRPr lang="en-US" b="1" u="sng" dirty="0" smtClean="0"/>
          </a:p>
          <a:p>
            <a:pPr>
              <a:buNone/>
            </a:pPr>
            <a:r>
              <a:rPr lang="en-US" dirty="0" smtClean="0"/>
              <a:t>I wear a uniform. I serve food and drinks.</a:t>
            </a:r>
          </a:p>
          <a:p>
            <a:pPr>
              <a:buNone/>
            </a:pPr>
            <a:r>
              <a:rPr lang="en-US" dirty="0" smtClean="0"/>
              <a:t>I wear a white uniform. I help sick people. </a:t>
            </a:r>
          </a:p>
          <a:p>
            <a:pPr>
              <a:buNone/>
            </a:pPr>
            <a:r>
              <a:rPr lang="en-US" dirty="0" smtClean="0"/>
              <a:t>I carry a big bag. I take letters to people’s house.</a:t>
            </a:r>
          </a:p>
          <a:p>
            <a:pPr>
              <a:buNone/>
            </a:pPr>
            <a:r>
              <a:rPr lang="en-US" dirty="0" smtClean="0"/>
              <a:t>I sell fruit and vegetables.</a:t>
            </a:r>
          </a:p>
          <a:p>
            <a:pPr>
              <a:buNone/>
            </a:pPr>
            <a:r>
              <a:rPr lang="en-US" dirty="0" smtClean="0"/>
              <a:t>I bake bread and make cakes.</a:t>
            </a:r>
          </a:p>
          <a:p>
            <a:pPr>
              <a:buNone/>
            </a:pPr>
            <a:r>
              <a:rPr lang="en-US" dirty="0" smtClean="0"/>
              <a:t>I work in garage. I fix cars.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175351" cy="3809391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   </a:t>
            </a:r>
            <a:r>
              <a:rPr lang="ru-RU" sz="3200" dirty="0" smtClean="0"/>
              <a:t> </a:t>
            </a:r>
            <a:r>
              <a:rPr lang="en-US" sz="3200" dirty="0" smtClean="0"/>
              <a:t>         </a:t>
            </a:r>
            <a:r>
              <a:rPr lang="ru-RU" sz="3200" dirty="0" err="1" smtClean="0"/>
              <a:t>Island</a:t>
            </a:r>
            <a:r>
              <a:rPr lang="ru-RU" sz="3200" dirty="0" smtClean="0"/>
              <a:t> </a:t>
            </a:r>
            <a:r>
              <a:rPr lang="ru-RU" sz="3200" dirty="0" smtClean="0"/>
              <a:t>“</a:t>
            </a:r>
            <a:r>
              <a:rPr lang="en-US" sz="3200" dirty="0" smtClean="0"/>
              <a:t>Grammar</a:t>
            </a:r>
            <a:r>
              <a:rPr lang="ru-RU" sz="3200" dirty="0" smtClean="0"/>
              <a:t>”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arhivurokov.ru/kopilka/uploads/user_file_5474660b9f803/vnieklassnoie-mieropriiatiie-po-anghliiskomu-iazyku-trip-to-the-treasure-island_5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72816"/>
            <a:ext cx="532859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012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4"/>
          <p:cNvSpPr>
            <a:spLocks noGrp="1"/>
          </p:cNvSpPr>
          <p:nvPr>
            <p:ph idx="4294967295"/>
          </p:nvPr>
        </p:nvSpPr>
        <p:spPr>
          <a:xfrm>
            <a:off x="457200" y="1935163"/>
            <a:ext cx="8229600" cy="4389437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1. </a:t>
            </a:r>
            <a:r>
              <a:rPr lang="en-US" altLang="ru-RU" dirty="0" smtClean="0"/>
              <a:t>I _______ got a brother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2. </a:t>
            </a:r>
            <a:r>
              <a:rPr lang="en-US" altLang="ru-RU" dirty="0" smtClean="0"/>
              <a:t>She _______ got a computer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3. </a:t>
            </a:r>
            <a:r>
              <a:rPr lang="en-US" altLang="ru-RU" dirty="0" smtClean="0"/>
              <a:t>We _______ got a cat.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4. </a:t>
            </a:r>
            <a:r>
              <a:rPr lang="en-US" altLang="ru-RU" dirty="0" smtClean="0"/>
              <a:t>He _______ got a girlfriend.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5. </a:t>
            </a:r>
            <a:r>
              <a:rPr lang="en-US" altLang="ru-RU" dirty="0" smtClean="0"/>
              <a:t>You _______ got a credit card.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6. </a:t>
            </a:r>
            <a:r>
              <a:rPr lang="en-US" altLang="ru-RU" dirty="0" smtClean="0"/>
              <a:t>It _______ got two ears.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7. </a:t>
            </a:r>
            <a:r>
              <a:rPr lang="en-US" altLang="ru-RU" dirty="0" smtClean="0"/>
              <a:t>They _______ three English books</a:t>
            </a:r>
          </a:p>
          <a:p>
            <a:pPr eaLnBrk="1" hangingPunct="1"/>
            <a:endParaRPr lang="ru-RU" altLang="ru-RU" dirty="0" smtClean="0"/>
          </a:p>
        </p:txBody>
      </p:sp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1793289" y="548680"/>
            <a:ext cx="5947063" cy="1224136"/>
          </a:xfrm>
        </p:spPr>
        <p:txBody>
          <a:bodyPr/>
          <a:lstStyle/>
          <a:p>
            <a:pPr algn="ctr">
              <a:buNone/>
            </a:pPr>
            <a:r>
              <a:rPr lang="ru-RU" sz="2400" dirty="0" err="1" smtClean="0"/>
              <a:t>Islan</a:t>
            </a:r>
            <a:r>
              <a:rPr lang="en-US" sz="2400" dirty="0" smtClean="0"/>
              <a:t>d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 “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Grammar</a:t>
            </a:r>
            <a:r>
              <a:rPr lang="en-US" sz="2400" dirty="0" smtClean="0"/>
              <a:t>”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Запиши  предложения,  выбрав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правильную форму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have/has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4"/>
          <p:cNvSpPr>
            <a:spLocks noGrp="1"/>
          </p:cNvSpPr>
          <p:nvPr>
            <p:ph idx="4294967295"/>
          </p:nvPr>
        </p:nvSpPr>
        <p:spPr>
          <a:xfrm>
            <a:off x="457200" y="1935163"/>
            <a:ext cx="8229600" cy="4389437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1. </a:t>
            </a:r>
            <a:r>
              <a:rPr lang="en-US" altLang="ru-RU" dirty="0" smtClean="0"/>
              <a:t>I </a:t>
            </a:r>
            <a:r>
              <a:rPr lang="en-US" altLang="ru-RU" dirty="0" smtClean="0">
                <a:solidFill>
                  <a:srgbClr val="FF0000"/>
                </a:solidFill>
              </a:rPr>
              <a:t>_have______</a:t>
            </a:r>
            <a:r>
              <a:rPr lang="en-US" altLang="ru-RU" dirty="0" smtClean="0"/>
              <a:t> got a brother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2. </a:t>
            </a:r>
            <a:r>
              <a:rPr lang="en-US" altLang="ru-RU" dirty="0" smtClean="0"/>
              <a:t>She _</a:t>
            </a:r>
            <a:r>
              <a:rPr lang="en-US" altLang="ru-RU" dirty="0" smtClean="0">
                <a:solidFill>
                  <a:srgbClr val="FF0000"/>
                </a:solidFill>
              </a:rPr>
              <a:t>has_</a:t>
            </a:r>
            <a:r>
              <a:rPr lang="en-US" altLang="ru-RU" dirty="0" smtClean="0"/>
              <a:t>_____ got a computer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3. </a:t>
            </a:r>
            <a:r>
              <a:rPr lang="en-US" altLang="ru-RU" dirty="0" smtClean="0"/>
              <a:t>We __</a:t>
            </a:r>
            <a:r>
              <a:rPr lang="en-US" altLang="ru-RU" dirty="0" smtClean="0">
                <a:solidFill>
                  <a:srgbClr val="FF0000"/>
                </a:solidFill>
              </a:rPr>
              <a:t>have</a:t>
            </a:r>
            <a:r>
              <a:rPr lang="en-US" altLang="ru-RU" dirty="0" smtClean="0"/>
              <a:t>_____ got a cat.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4. </a:t>
            </a:r>
            <a:r>
              <a:rPr lang="en-US" altLang="ru-RU" dirty="0" smtClean="0"/>
              <a:t>He ___</a:t>
            </a:r>
            <a:r>
              <a:rPr lang="en-US" altLang="ru-RU" dirty="0" smtClean="0">
                <a:solidFill>
                  <a:srgbClr val="FF0000"/>
                </a:solidFill>
              </a:rPr>
              <a:t>has</a:t>
            </a:r>
            <a:r>
              <a:rPr lang="en-US" altLang="ru-RU" dirty="0" smtClean="0"/>
              <a:t>____ got a girlfriend.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5. </a:t>
            </a:r>
            <a:r>
              <a:rPr lang="en-US" altLang="ru-RU" dirty="0" smtClean="0"/>
              <a:t>You _</a:t>
            </a:r>
            <a:r>
              <a:rPr lang="en-US" altLang="ru-RU" dirty="0" smtClean="0">
                <a:solidFill>
                  <a:srgbClr val="FF0000"/>
                </a:solidFill>
              </a:rPr>
              <a:t>_have</a:t>
            </a:r>
            <a:r>
              <a:rPr lang="en-US" altLang="ru-RU" dirty="0" smtClean="0"/>
              <a:t>_____ got a credit card.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6. </a:t>
            </a:r>
            <a:r>
              <a:rPr lang="en-US" altLang="ru-RU" dirty="0" smtClean="0"/>
              <a:t>It ____</a:t>
            </a:r>
            <a:r>
              <a:rPr lang="en-US" altLang="ru-RU" dirty="0" smtClean="0">
                <a:solidFill>
                  <a:srgbClr val="FF0000"/>
                </a:solidFill>
              </a:rPr>
              <a:t>has___ </a:t>
            </a:r>
            <a:r>
              <a:rPr lang="en-US" altLang="ru-RU" dirty="0" smtClean="0"/>
              <a:t>got two ears.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altLang="ru-RU" dirty="0" smtClean="0"/>
              <a:t>7. </a:t>
            </a:r>
            <a:r>
              <a:rPr lang="en-US" altLang="ru-RU" dirty="0" smtClean="0"/>
              <a:t>They __</a:t>
            </a:r>
            <a:r>
              <a:rPr lang="en-US" altLang="ru-RU" dirty="0" smtClean="0">
                <a:solidFill>
                  <a:srgbClr val="FF0000"/>
                </a:solidFill>
              </a:rPr>
              <a:t>have_____ </a:t>
            </a:r>
            <a:r>
              <a:rPr lang="en-US" altLang="ru-RU" dirty="0" smtClean="0"/>
              <a:t>three English books</a:t>
            </a:r>
          </a:p>
          <a:p>
            <a:pPr eaLnBrk="1" hangingPunct="1"/>
            <a:endParaRPr lang="ru-RU" altLang="ru-RU" dirty="0" smtClean="0"/>
          </a:p>
        </p:txBody>
      </p:sp>
      <p:sp>
        <p:nvSpPr>
          <p:cNvPr id="27651" name="Заголовок 1"/>
          <p:cNvSpPr>
            <a:spLocks noGrp="1"/>
          </p:cNvSpPr>
          <p:nvPr>
            <p:ph type="title"/>
          </p:nvPr>
        </p:nvSpPr>
        <p:spPr>
          <a:xfrm>
            <a:off x="323850" y="338138"/>
            <a:ext cx="8229600" cy="1590675"/>
          </a:xfrm>
        </p:spPr>
        <p:txBody>
          <a:bodyPr/>
          <a:lstStyle/>
          <a:p>
            <a:pPr algn="ctr">
              <a:buNone/>
            </a:pPr>
            <a:r>
              <a:rPr lang="ru-RU" sz="2400" dirty="0" err="1" smtClean="0"/>
              <a:t>Islan</a:t>
            </a:r>
            <a:r>
              <a:rPr lang="en-US" sz="2400" dirty="0" smtClean="0"/>
              <a:t>d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 “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Grammar</a:t>
            </a:r>
            <a:r>
              <a:rPr lang="en-US" sz="2400" dirty="0" smtClean="0"/>
              <a:t>”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Запиши  предложения,  выбрав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правильную форму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have/has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476672"/>
            <a:ext cx="6400800" cy="482453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u="sng" dirty="0" smtClean="0"/>
              <a:t>Запишите примеры цифрами и решите их.</a:t>
            </a:r>
            <a:endParaRPr lang="ru-RU" sz="9600" b="1" dirty="0" smtClean="0"/>
          </a:p>
          <a:p>
            <a:pPr>
              <a:buNone/>
            </a:pPr>
            <a:r>
              <a:rPr lang="ru-RU" sz="5000" b="1" smtClean="0"/>
              <a:t/>
            </a:r>
            <a:br>
              <a:rPr lang="ru-RU" sz="5000" b="1" smtClean="0"/>
            </a:br>
            <a:endParaRPr lang="ru-RU" sz="5000" b="1" dirty="0" smtClean="0"/>
          </a:p>
          <a:p>
            <a:pPr>
              <a:buNone/>
            </a:pPr>
            <a:r>
              <a:rPr lang="en-US" sz="8000" b="1" dirty="0" smtClean="0"/>
              <a:t>Thirty six plus twenty seven is………</a:t>
            </a:r>
          </a:p>
          <a:p>
            <a:pPr>
              <a:buNone/>
            </a:pPr>
            <a:r>
              <a:rPr lang="en-US" sz="8000" b="1" dirty="0" smtClean="0"/>
              <a:t/>
            </a:r>
            <a:br>
              <a:rPr lang="en-US" sz="8000" b="1" dirty="0" smtClean="0"/>
            </a:br>
            <a:endParaRPr lang="en-US" sz="8000" b="1" dirty="0" smtClean="0"/>
          </a:p>
          <a:p>
            <a:pPr>
              <a:buNone/>
            </a:pPr>
            <a:endParaRPr lang="en-US" sz="8000" b="1" dirty="0" smtClean="0"/>
          </a:p>
          <a:p>
            <a:pPr>
              <a:buNone/>
            </a:pPr>
            <a:r>
              <a:rPr lang="en-US" sz="8000" b="1" dirty="0" smtClean="0"/>
              <a:t>Forty five minus eighteen is…….</a:t>
            </a:r>
          </a:p>
          <a:p>
            <a:pPr>
              <a:buNone/>
            </a:pPr>
            <a:r>
              <a:rPr lang="en-US" sz="8000" b="1" dirty="0" smtClean="0"/>
              <a:t/>
            </a:r>
            <a:br>
              <a:rPr lang="en-US" sz="8000" b="1" dirty="0" smtClean="0"/>
            </a:br>
            <a:endParaRPr lang="en-US" sz="8000" b="1" dirty="0" smtClean="0"/>
          </a:p>
          <a:p>
            <a:pPr>
              <a:buNone/>
            </a:pPr>
            <a:endParaRPr lang="en-US" sz="8000" b="1" dirty="0" smtClean="0"/>
          </a:p>
          <a:p>
            <a:pPr>
              <a:buNone/>
            </a:pPr>
            <a:r>
              <a:rPr lang="en-US" sz="8000" b="1" dirty="0" smtClean="0"/>
              <a:t>Seventy nine plus twenty one is ……..</a:t>
            </a:r>
          </a:p>
          <a:p>
            <a:endParaRPr lang="en-US" sz="8000" b="1" dirty="0" smtClean="0"/>
          </a:p>
          <a:p>
            <a:pPr>
              <a:buNone/>
            </a:pPr>
            <a:r>
              <a:rPr lang="en-US" sz="8000" b="1" dirty="0" smtClean="0"/>
              <a:t>A hundred minus sixty three is………….</a:t>
            </a:r>
          </a:p>
          <a:p>
            <a:pPr>
              <a:buNone/>
            </a:pPr>
            <a:r>
              <a:rPr lang="en-US" sz="8000" b="1" dirty="0" smtClean="0"/>
              <a:t/>
            </a:r>
            <a:br>
              <a:rPr lang="en-US" sz="8000" b="1" dirty="0" smtClean="0"/>
            </a:br>
            <a:endParaRPr lang="en-US" sz="8000" b="1" dirty="0" smtClean="0"/>
          </a:p>
          <a:p>
            <a:endParaRPr lang="en-US" sz="8000" b="1" dirty="0" smtClean="0"/>
          </a:p>
          <a:p>
            <a:pPr>
              <a:buNone/>
            </a:pPr>
            <a:r>
              <a:rPr lang="en-US" sz="8000" b="1" dirty="0" smtClean="0"/>
              <a:t>Nineteen plus twelve is……………..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169429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43608" y="692696"/>
            <a:ext cx="3346704" cy="639762"/>
          </a:xfrm>
        </p:spPr>
        <p:txBody>
          <a:bodyPr/>
          <a:lstStyle/>
          <a:p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z="48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31640" y="6082343"/>
            <a:ext cx="3229744" cy="698174"/>
          </a:xfrm>
        </p:spPr>
        <p:txBody>
          <a:bodyPr/>
          <a:lstStyle/>
          <a:p>
            <a:pPr marL="0" indent="0">
              <a:buNone/>
            </a:pPr>
            <a:endParaRPr lang="ru-RU" sz="32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Содержимое 4" descr="нол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77788" y="1"/>
            <a:ext cx="92217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30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US" sz="7200" dirty="0" smtClean="0">
                <a:latin typeface="Algerian" panose="04020705040A02060702" pitchFamily="82" charset="0"/>
              </a:rPr>
              <a:t>Good job!!!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116725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31640" y="6082343"/>
            <a:ext cx="3229744" cy="698174"/>
          </a:xfrm>
        </p:spPr>
        <p:txBody>
          <a:bodyPr/>
          <a:lstStyle/>
          <a:p>
            <a:pPr marL="0" indent="0">
              <a:buNone/>
            </a:pPr>
            <a:endParaRPr lang="ru-RU" sz="3200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ья\Desktop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"/>
            <a:ext cx="8568952" cy="6237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330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860031" y="2636913"/>
            <a:ext cx="3528393" cy="288031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1268760"/>
            <a:ext cx="7175351" cy="2873287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                  Island “Sounds”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400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5395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ISLAND “SOUNDS”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Соедините слово И ЕГО ТРАНСКРИПЦИЮ.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MARCH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NOVEMBER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MAY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JUNE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APRIL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DECEMBER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AUGUST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 descr="https://arhivurokov.ru/kopilka/uploads/user_file_5474660b9f803/vnieklassnoie-mieropriiatiie-po-anghliiskomu-iazyku-trip-to-the-treasure-island_1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378034"/>
            <a:ext cx="5184576" cy="306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012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860031" y="2636913"/>
            <a:ext cx="3528393" cy="2880319"/>
          </a:xfrm>
        </p:spPr>
        <p:txBody>
          <a:bodyPr>
            <a:normAutofit/>
          </a:bodyPr>
          <a:lstStyle/>
          <a:p>
            <a:r>
              <a:rPr lang="pt-BR" sz="1800" dirty="0" smtClean="0"/>
              <a:t>[d i </a:t>
            </a:r>
            <a:r>
              <a:rPr lang="pt-BR" sz="1800" baseline="30000" dirty="0" smtClean="0"/>
              <a:t>\</a:t>
            </a:r>
            <a:r>
              <a:rPr lang="pt-BR" sz="1800" dirty="0" smtClean="0"/>
              <a:t>s e m b ə]</a:t>
            </a:r>
          </a:p>
          <a:p>
            <a:r>
              <a:rPr lang="pt-BR" sz="1800" dirty="0" smtClean="0"/>
              <a:t>[</a:t>
            </a:r>
            <a:r>
              <a:rPr lang="pt-BR" sz="1800" baseline="30000" dirty="0" smtClean="0"/>
              <a:t>\</a:t>
            </a:r>
            <a:r>
              <a:rPr lang="pt-BR" sz="1800" dirty="0" smtClean="0"/>
              <a:t>eı p r ə l]</a:t>
            </a:r>
          </a:p>
          <a:p>
            <a:r>
              <a:rPr lang="pt-BR" sz="1800" dirty="0" smtClean="0"/>
              <a:t>[</a:t>
            </a:r>
            <a:r>
              <a:rPr lang="pt-BR" sz="1800" baseline="30000" dirty="0" smtClean="0"/>
              <a:t>\</a:t>
            </a:r>
            <a:r>
              <a:rPr lang="pt-BR" sz="1800" dirty="0" smtClean="0"/>
              <a:t>ɔ: g e s t]</a:t>
            </a:r>
          </a:p>
          <a:p>
            <a:r>
              <a:rPr lang="pt-BR" sz="1800" dirty="0" smtClean="0"/>
              <a:t>[n ou </a:t>
            </a:r>
            <a:r>
              <a:rPr lang="pt-BR" sz="1800" baseline="30000" dirty="0" smtClean="0"/>
              <a:t>\</a:t>
            </a:r>
            <a:r>
              <a:rPr lang="pt-BR" sz="1800" dirty="0" smtClean="0"/>
              <a:t>v e m b ə]</a:t>
            </a:r>
          </a:p>
          <a:p>
            <a:r>
              <a:rPr lang="pt-BR" sz="1800" dirty="0" smtClean="0"/>
              <a:t>[mα: t∫]</a:t>
            </a:r>
          </a:p>
          <a:p>
            <a:r>
              <a:rPr lang="pt-BR" sz="1800" dirty="0" smtClean="0"/>
              <a:t>[m ei]</a:t>
            </a:r>
          </a:p>
          <a:p>
            <a:r>
              <a:rPr lang="pt-BR" sz="1800" dirty="0" smtClean="0"/>
              <a:t>[ʤ u: n]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1268760"/>
            <a:ext cx="7175351" cy="2873287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                  Island “Sounds”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Соедините слово и его транскрипцию.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400" dirty="0" smtClean="0"/>
              <a:t>March                                                 </a:t>
            </a:r>
            <a:br>
              <a:rPr lang="en-US" sz="2400" dirty="0" smtClean="0"/>
            </a:br>
            <a:r>
              <a:rPr lang="en-US" sz="2400" dirty="0" smtClean="0"/>
              <a:t>November</a:t>
            </a:r>
            <a:br>
              <a:rPr lang="en-US" sz="2400" dirty="0" smtClean="0"/>
            </a:br>
            <a:r>
              <a:rPr lang="en-US" sz="2400" dirty="0" smtClean="0"/>
              <a:t>May</a:t>
            </a:r>
            <a:br>
              <a:rPr lang="en-US" sz="2400" dirty="0" smtClean="0"/>
            </a:br>
            <a:r>
              <a:rPr lang="en-US" sz="2400" dirty="0" smtClean="0"/>
              <a:t>June</a:t>
            </a:r>
            <a:br>
              <a:rPr lang="en-US" sz="2400" dirty="0" smtClean="0"/>
            </a:br>
            <a:r>
              <a:rPr lang="en-US" sz="2400" dirty="0" smtClean="0"/>
              <a:t>April</a:t>
            </a:r>
            <a:br>
              <a:rPr lang="en-US" sz="2400" dirty="0" smtClean="0"/>
            </a:br>
            <a:r>
              <a:rPr lang="en-US" sz="2400" dirty="0" smtClean="0"/>
              <a:t>December</a:t>
            </a:r>
            <a:br>
              <a:rPr lang="en-US" sz="2400" dirty="0" smtClean="0"/>
            </a:br>
            <a:r>
              <a:rPr lang="en-US" sz="2400" dirty="0" smtClean="0"/>
              <a:t>August</a:t>
            </a:r>
            <a:endParaRPr lang="en-US" sz="2400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5395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ISLAND “SOUNDS”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Соедините слово И ЕГО ТРАНСКРИПЦИЮ.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MARCH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NOVEMBER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MAY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JUNE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APRIL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DECEMBER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AUGUST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12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175351" cy="1656185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                 </a:t>
            </a:r>
            <a:r>
              <a:rPr lang="ru-RU" sz="2400" dirty="0" smtClean="0"/>
              <a:t>Найди слово с </a:t>
            </a:r>
            <a:r>
              <a:rPr lang="ru-RU" sz="2000" dirty="0" smtClean="0"/>
              <a:t>данным</a:t>
            </a:r>
            <a:r>
              <a:rPr lang="ru-RU" sz="2400" dirty="0" smtClean="0"/>
              <a:t> звуком: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[ </a:t>
            </a:r>
            <a:r>
              <a:rPr lang="en-US" sz="2400" dirty="0" smtClean="0"/>
              <a:t>k ] table, crocodile, nose, green, street, fly</a:t>
            </a:r>
            <a:br>
              <a:rPr lang="en-US" sz="2400" dirty="0" smtClean="0"/>
            </a:br>
            <a:r>
              <a:rPr lang="en-US" sz="2400" dirty="0" smtClean="0"/>
              <a:t>[ h ] rose, plus, dress, flag, hen, ten, desk, ass</a:t>
            </a:r>
            <a:br>
              <a:rPr lang="en-US" sz="2400" dirty="0" smtClean="0"/>
            </a:br>
            <a:r>
              <a:rPr lang="en-US" sz="2400" dirty="0" smtClean="0"/>
              <a:t>[ s ] ink, witch, ghost, rubber, flower, sea, three</a:t>
            </a:r>
            <a:br>
              <a:rPr lang="en-US" sz="2400" dirty="0" smtClean="0"/>
            </a:br>
            <a:r>
              <a:rPr lang="en-US" sz="2400" dirty="0" smtClean="0"/>
              <a:t>[ n ] pupil, white, grey, nut, black, chair, swim, we</a:t>
            </a:r>
            <a:br>
              <a:rPr lang="en-US" sz="2400" dirty="0" smtClean="0"/>
            </a:br>
            <a:r>
              <a:rPr lang="en-US" sz="2400" dirty="0" smtClean="0"/>
              <a:t>[ w ] stick, bench, shelf, shut, child, cake, take, why</a:t>
            </a:r>
            <a:br>
              <a:rPr lang="en-US" sz="2400" dirty="0" smtClean="0"/>
            </a:br>
            <a:r>
              <a:rPr lang="en-US" sz="2400" dirty="0" smtClean="0"/>
              <a:t>[ t ] dog, mouse, giraffe, duck, goose, tail, pig, hen</a:t>
            </a:r>
            <a:br>
              <a:rPr lang="en-US" sz="2400" dirty="0" smtClean="0"/>
            </a:br>
            <a:endParaRPr lang="ru-RU" sz="2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НАЙДИ СЛОВО С ДАННЫМ ЗВУКОМ: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</a:t>
            </a: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K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 ] TABLE, CROCODILE, NOSE, GREEN, STREET, FLY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H ] 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ROSE, PLUS, DRESS, FLAG, HEN, TEN, DESK, ASS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S ] 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INK, WITCH, GHOST, RUBBER, FLOWER, SEA, THREE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N ] 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PUPIL, WHITE, GREY, NUT, BLACK, CHAIR, SWIM, WE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W ] 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STICK, BENCH, SHELF, SHUT, CHILD, CAKE, TAKE, WHY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T ] 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DOG, MOUSE, GIRAFFE, DUCK, GOOSE, TAIL, PIG, HEN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НАЙДИ СЛОВО С ДАННЫМ ЗВУКОМ: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</a:t>
            </a: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K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 ] TABLE, CROCODILE, NOSE, GREEN, STREET, FLY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H ] 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ROSE, PLUS, DRESS, FLAG, HEN, TEN, DESK, ASS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S ] 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INK, WITCH, GHOST, RUBBER, FLOWER, SEA, THREE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N ] 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PUPIL, WHITE, GREY, NUT, BLACK, CHAIR, SWIM, WE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W ] 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STICK, BENCH, SHELF, SHUT, CHILD, CAKE, TAKE, WHY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-158591250" y="4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[ T ] </a:t>
            </a:r>
            <a:r>
              <a:rPr kumimoji="0" lang="ru-RU" sz="900" b="0" i="0" u="none" strike="noStrike" cap="none" normalizeH="0" baseline="-30000" smtClean="0">
                <a:ln>
                  <a:noFill/>
                </a:ln>
                <a:solidFill>
                  <a:srgbClr val="FFFFFF"/>
                </a:solidFill>
                <a:effectLst/>
                <a:latin typeface="Tahoma" pitchFamily="34" charset="0"/>
                <a:cs typeface="Tahoma" pitchFamily="34" charset="0"/>
              </a:rPr>
              <a:t>DOG, MOUSE, GIRAFFE, DUCK, GOOSE, TAIL, PIG, HEN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12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175351" cy="3809391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   </a:t>
            </a:r>
            <a:r>
              <a:rPr lang="ru-RU" sz="3200" dirty="0" smtClean="0"/>
              <a:t> </a:t>
            </a:r>
            <a:r>
              <a:rPr lang="en-US" sz="3200" dirty="0" smtClean="0"/>
              <a:t>         </a:t>
            </a:r>
            <a:r>
              <a:rPr lang="ru-RU" sz="3200" dirty="0" err="1" smtClean="0"/>
              <a:t>Island</a:t>
            </a:r>
            <a:r>
              <a:rPr lang="ru-RU" sz="3200" dirty="0" smtClean="0"/>
              <a:t> “</a:t>
            </a:r>
            <a:r>
              <a:rPr lang="ru-RU" sz="3200" dirty="0" err="1" smtClean="0"/>
              <a:t>Letters</a:t>
            </a:r>
            <a:r>
              <a:rPr lang="ru-RU" sz="3200" dirty="0" smtClean="0"/>
              <a:t>”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arhivurokov.ru/kopilka/uploads/user_file_5474660b9f803/vnieklassnoie-mieropriiatiie-po-anghliiskomu-iazyku-trip-to-the-treasure-island_2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518457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012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175351" cy="3809391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   </a:t>
            </a:r>
            <a:r>
              <a:rPr lang="ru-RU" sz="3200" dirty="0" smtClean="0"/>
              <a:t> </a:t>
            </a:r>
            <a:r>
              <a:rPr lang="en-US" sz="3200" dirty="0" smtClean="0"/>
              <a:t>         </a:t>
            </a:r>
            <a:r>
              <a:rPr lang="ru-RU" sz="3200" dirty="0" err="1" smtClean="0"/>
              <a:t>Island</a:t>
            </a:r>
            <a:r>
              <a:rPr lang="ru-RU" sz="3200" dirty="0" smtClean="0"/>
              <a:t> “</a:t>
            </a:r>
            <a:r>
              <a:rPr lang="ru-RU" sz="3200" dirty="0" err="1" smtClean="0"/>
              <a:t>Letters</a:t>
            </a:r>
            <a:r>
              <a:rPr lang="ru-RU" sz="3200" dirty="0" smtClean="0"/>
              <a:t>”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“</a:t>
            </a:r>
            <a:r>
              <a:rPr lang="ru-RU" sz="2000" dirty="0" err="1" smtClean="0"/>
              <a:t>Secret</a:t>
            </a:r>
            <a:r>
              <a:rPr lang="ru-RU" sz="2000" dirty="0" smtClean="0"/>
              <a:t> </a:t>
            </a:r>
            <a:r>
              <a:rPr lang="ru-RU" sz="2000" dirty="0" err="1" smtClean="0"/>
              <a:t>Letter</a:t>
            </a:r>
            <a:r>
              <a:rPr lang="ru-RU" sz="2000" dirty="0" smtClean="0"/>
              <a:t>” – каждая команда получает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листочек. Вы должны написать как можно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больше слов с буквой  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12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2800" dirty="0" smtClean="0"/>
              <a:t>Расшифруйте фразу, в словах которой каждая буква закодирована цифрой, соответствующей порядковому номеру буквы в алфавите.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/4 15/ 25 15 21/ 19 16 5 1 11/ 5 14 7 12 9 19 8/?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1047</TotalTime>
  <Words>514</Words>
  <Application>Microsoft Office PowerPoint</Application>
  <PresentationFormat>Экран (4:3)</PresentationFormat>
  <Paragraphs>110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КВЕСТ_ИГРА</vt:lpstr>
      <vt:lpstr>Слайд 2</vt:lpstr>
      <vt:lpstr>Слайд 3</vt:lpstr>
      <vt:lpstr>                  Island “Sounds” </vt:lpstr>
      <vt:lpstr>                  Island “Sounds” Соедините слово и его транскрипцию.   March                                                  November May June April December August</vt:lpstr>
      <vt:lpstr>                 Найди слово с данным звуком:  [ k ] table, crocodile, nose, green, street, fly [ h ] rose, plus, dress, flag, hen, ten, desk, ass [ s ] ink, witch, ghost, rubber, flower, sea, three [ n ] pupil, white, grey, nut, black, chair, swim, we [ w ] stick, bench, shelf, shut, child, cake, take, why [ t ] dog, mouse, giraffe, duck, goose, tail, pig, hen </vt:lpstr>
      <vt:lpstr>             Island “Letters”    </vt:lpstr>
      <vt:lpstr>             Island “Letters”    “Secret Letter” – каждая команда получает   листочек. Вы должны написать как можно   больше слов с буквой  а</vt:lpstr>
      <vt:lpstr>Слайд 9</vt:lpstr>
      <vt:lpstr>             Island “Words”    </vt:lpstr>
      <vt:lpstr>  “Odd Word” - найди лишнее слово</vt:lpstr>
      <vt:lpstr>Слайд 12</vt:lpstr>
      <vt:lpstr>             Island “Sentences”    </vt:lpstr>
      <vt:lpstr>   A baker  A greengrocer  A mechanic  A postman  A waiter  A nurse </vt:lpstr>
      <vt:lpstr>             Island “Grammar”    </vt:lpstr>
      <vt:lpstr>Island  “Grammar”  Запиши  предложения,  выбрав правильную форму have/has  </vt:lpstr>
      <vt:lpstr>Island  “Grammar”  Запиши  предложения,  выбрав правильную форму have/has </vt:lpstr>
      <vt:lpstr>Слайд 18</vt:lpstr>
      <vt:lpstr>Слайд 19</vt:lpstr>
      <vt:lpstr>Good job!!!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Treasure irland</dc:title>
  <dc:creator>Григорий</dc:creator>
  <cp:lastModifiedBy>Наталья</cp:lastModifiedBy>
  <cp:revision>72</cp:revision>
  <dcterms:created xsi:type="dcterms:W3CDTF">2015-11-29T12:09:33Z</dcterms:created>
  <dcterms:modified xsi:type="dcterms:W3CDTF">2018-02-26T18:07:39Z</dcterms:modified>
</cp:coreProperties>
</file>