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9" r:id="rId7"/>
    <p:sldId id="264" r:id="rId8"/>
    <p:sldId id="261" r:id="rId9"/>
    <p:sldId id="265" r:id="rId10"/>
    <p:sldId id="262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9" autoAdjust="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8CB8C-FDF0-41CB-A5ED-0D22CDF744AF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0F102-05E7-4097-A181-F605F7DD0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0F102-05E7-4097-A181-F605F7DD0D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44C52-40BE-4BD8-A4E0-54F332736E95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F71A2-1229-4765-AA7D-375202EC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ижний Новгород WWW NNOV - Мобильные игры: скачай и развлекайс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122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Фото жизнь - информация по фот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0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rtsarov.ru/wp-content/gallery/teater/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8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9600" b="1" dirty="0"/>
              <a:t/>
            </a:r>
            <a:br>
              <a:rPr lang="ru-RU" sz="9600" b="1" dirty="0"/>
            </a:br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9600" b="1" dirty="0" smtClean="0"/>
              <a:t>Саров</a:t>
            </a:r>
            <a:endParaRPr lang="ru-RU" sz="9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РО МАЛЕНЬКОГО ДРАКОНА - фото Jooy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09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овое здание театра оперы и балета будет построено в Нижнем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Театр Комедии, Нижний Новгород. История. Часть третья. / Нижний Новгород / Весь Нижний Новгор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Нижний Новгород - ПРАВО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то посмотреть с ребенком в Нижнем Новгороде. Пу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20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Нижний Новгород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рум мультиплеера GTA Криминальная Россия * Просмотр темы -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Арзамас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</Words>
  <Application>Microsoft Office PowerPoint</Application>
  <PresentationFormat>Экран (4:3)</PresentationFormat>
  <Paragraphs>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Нижний Новгород</vt:lpstr>
      <vt:lpstr>Слайд 8</vt:lpstr>
      <vt:lpstr>Арзамас</vt:lpstr>
      <vt:lpstr>Слайд 10</vt:lpstr>
      <vt:lpstr>Слайд 11</vt:lpstr>
      <vt:lpstr>   Саров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2015-03-24T05:43:19Z</dcterms:created>
  <dcterms:modified xsi:type="dcterms:W3CDTF">2015-03-24T06:28:16Z</dcterms:modified>
</cp:coreProperties>
</file>