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0" r:id="rId6"/>
    <p:sldId id="261" r:id="rId7"/>
    <p:sldId id="262" r:id="rId8"/>
    <p:sldId id="269" r:id="rId9"/>
    <p:sldId id="267" r:id="rId10"/>
    <p:sldId id="268" r:id="rId11"/>
    <p:sldId id="270" r:id="rId12"/>
    <p:sldId id="264" r:id="rId13"/>
    <p:sldId id="26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21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25T21:57:58.128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73C4EC-6FE2-45B8-B78E-79169F369F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DEE303F-6A1B-4ABC-8374-F854F5FE9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E5AFEB1-16D4-4F0E-B5CB-6D4B70572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524E9-BB4D-464B-8D56-4689F52D69BF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593FA7C-78E9-4846-8EA0-4E1BFC1C8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EFCE673-EB6A-44C3-972F-008AFFE7D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4221-A32E-4B23-A953-BD802F56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242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509BE2C-C997-411F-873F-4E1E538F2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456077A-BD7A-4F71-BB61-8D013D5F3B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B39FF86-A243-4483-BFAC-194F13BEF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524E9-BB4D-464B-8D56-4689F52D69BF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61569AF-C1A4-40F3-9322-0298BE37D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59A09A6-96A2-42B9-A36D-0446B0FB3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4221-A32E-4B23-A953-BD802F56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777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CE5F54DD-E92A-4BE9-A999-FDC4085C19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01F8A65-8E44-49B3-BB57-565B79B3C2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52A4657-867D-47D3-9ABC-ED9429A34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524E9-BB4D-464B-8D56-4689F52D69BF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D3D25AC-2025-49D5-956A-ACCFB0629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06D9621-F026-47BD-B5E4-224BC4607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4221-A32E-4B23-A953-BD802F56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377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A7982C8-693C-42C4-98C3-A89132186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78D79C7-52F1-4F30-970A-9A78561828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C3D9C5A-F368-490D-B172-7D488A1A8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524E9-BB4D-464B-8D56-4689F52D69BF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B869584-8F86-4C46-9E06-AEA419314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53A2BBA-2E64-414E-9325-E0E8BD0DA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4221-A32E-4B23-A953-BD802F56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08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2BAB82-2957-4119-B0A4-D3492F3B0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7314063-B0E7-40E3-89DA-B02F134267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2843A84-3830-4B4D-8D07-650555405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524E9-BB4D-464B-8D56-4689F52D69BF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5CBCB31-B7D0-4C60-BF17-66F2D2877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6C7BB7D-C7CC-49FA-AF81-7C275017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4221-A32E-4B23-A953-BD802F56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982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DF70BF1-94BE-4296-AB13-DA3EA3B31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4DE7412-7D78-4D02-BF46-6C9CCD210A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8AF776F-2203-4C9F-AA16-2C895CE9EF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C5DDE12-5884-47E2-BA4E-1C4EB8C46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524E9-BB4D-464B-8D56-4689F52D69BF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75358BD-E58A-406D-96D1-84CEEF280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1C2E689-937C-4B9F-9BC6-652803C56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4221-A32E-4B23-A953-BD802F56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649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519BAE0-0278-4CF3-87BC-A85D58352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1F820BF-5D74-4521-BAE4-0DC7AC37B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B85FB8B-B4E8-4B48-AE4B-19197E0F84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587EB61C-219C-4A04-B764-71EB78E8D1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1530398E-6106-4D2F-A9DF-8C4EBECB36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C7E911B3-263E-4F58-B020-D34697021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524E9-BB4D-464B-8D56-4689F52D69BF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72240508-E38E-49DC-B8BE-03305DCDA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1E2B4FBE-29FE-4B8E-8E9A-AE8C333B5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4221-A32E-4B23-A953-BD802F56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023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E9275C9-11EE-4DE0-9449-236BB9316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AECDE11-686C-464A-B8E4-7B7418380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524E9-BB4D-464B-8D56-4689F52D69BF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12DA0E9-32A8-4D9E-9055-FAD8AFB5A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F3FE2785-33FB-46D7-97E4-68ABE26E6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4221-A32E-4B23-A953-BD802F56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914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B3248D0B-DF0C-4D21-B796-8D573DDB4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524E9-BB4D-464B-8D56-4689F52D69BF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EF5B583E-1E4D-418B-B550-6EF5E154C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AA9968B4-8317-473F-A142-C51B231F6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4221-A32E-4B23-A953-BD802F56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9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3373BE3-A05A-4FA4-B1BA-8D2F10B36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C4F533A-12CB-4AA7-ACCD-79E1D6BDF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DF9F0DC-D1C6-4A8A-99E1-765E6CB46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05D39B3-7C7E-46ED-83DE-0B9387F0B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524E9-BB4D-464B-8D56-4689F52D69BF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1DFF1E9-556E-4A56-84E5-8EADC178C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433FAF2-CFB1-4C39-988D-5AB926400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4221-A32E-4B23-A953-BD802F56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625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5B4FECD-A825-4669-8EA6-F3678369F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DD4C7521-DF66-4E31-98DB-E3BB620DF1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2E71F1B-241C-4CE9-A7C4-389BD26A3C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11CC19C-901A-4F9D-B089-29DB2077B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524E9-BB4D-464B-8D56-4689F52D69BF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010AA77-FFF4-422F-96A7-5D4FF2805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02CCA68-F127-4EE0-8777-E3D0038E7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4221-A32E-4B23-A953-BD802F56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740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1F68016-22F0-4BBD-8FCC-CBA039C17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88327D1-E681-439A-AEEA-211F3501B3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D062F0F-3358-4F4E-B5F3-633A46AC00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524E9-BB4D-464B-8D56-4689F52D69BF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00F1FD6-FE25-4268-B712-4487E7A67A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491ED22-8DD7-468C-B208-E4B77A12F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E4221-A32E-4B23-A953-BD802F56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89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2FFDFD-6C7B-4D00-946F-62A3969009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829D60A7-5128-467B-B134-1A8F6B6EA9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3CE4496-89ED-4375-9B47-29C10F3C24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87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ÐÐ°ÑÑÐ¸Ð½ÐºÐ¸ Ð¿Ð¾ Ð·Ð°Ð¿ÑÐ¾ÑÑ Ð¼Ð¾ÑÑ">
            <a:extLst>
              <a:ext uri="{FF2B5EF4-FFF2-40B4-BE49-F238E27FC236}">
                <a16:creationId xmlns="" xmlns:a16="http://schemas.microsoft.com/office/drawing/2014/main" id="{FC6B7D10-7626-4FF7-B3A6-EB0BEC5263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7672" y="2556677"/>
            <a:ext cx="60960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C5C176F-BB63-4862-90C0-62A3E30961AC}"/>
              </a:ext>
            </a:extLst>
          </p:cNvPr>
          <p:cNvSpPr txBox="1"/>
          <p:nvPr/>
        </p:nvSpPr>
        <p:spPr>
          <a:xfrm>
            <a:off x="3089564" y="1787236"/>
            <a:ext cx="14285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/>
              <a:t>моря</a:t>
            </a:r>
          </a:p>
        </p:txBody>
      </p:sp>
    </p:spTree>
    <p:extLst>
      <p:ext uri="{BB962C8B-B14F-4D97-AF65-F5344CB8AC3E}">
        <p14:creationId xmlns:p14="http://schemas.microsoft.com/office/powerpoint/2010/main" val="399637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ÐÐ°ÑÑÐ¸Ð½ÐºÐ¸ Ð¿Ð¾ Ð·Ð°Ð¿ÑÐ¾ÑÑ Ð¾ÐºÐµÐ°Ð½">
            <a:extLst>
              <a:ext uri="{FF2B5EF4-FFF2-40B4-BE49-F238E27FC236}">
                <a16:creationId xmlns="" xmlns:a16="http://schemas.microsoft.com/office/drawing/2014/main" id="{B2D27A35-EDC5-49E1-92BD-8163D3CF4A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836" y="1749627"/>
            <a:ext cx="10196945" cy="483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45B2961-06C1-44DC-A5CD-AD73B2DFC576}"/>
              </a:ext>
            </a:extLst>
          </p:cNvPr>
          <p:cNvSpPr txBox="1"/>
          <p:nvPr/>
        </p:nvSpPr>
        <p:spPr>
          <a:xfrm flipH="1">
            <a:off x="2290155" y="775855"/>
            <a:ext cx="38058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/>
              <a:t>океан</a:t>
            </a:r>
          </a:p>
        </p:txBody>
      </p:sp>
    </p:spTree>
    <p:extLst>
      <p:ext uri="{BB962C8B-B14F-4D97-AF65-F5344CB8AC3E}">
        <p14:creationId xmlns:p14="http://schemas.microsoft.com/office/powerpoint/2010/main" val="268475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Ð°ÑÑÐ¸Ð½ÐºÐ¸ Ð¿Ð¾ Ð·Ð°Ð¿ÑÐ¾ÑÑ Ð²Ð¾Ð´Ð¾ÑÑÐ°Ð½Ð¸Ð»Ð¸ÑÐµ">
            <a:extLst>
              <a:ext uri="{FF2B5EF4-FFF2-40B4-BE49-F238E27FC236}">
                <a16:creationId xmlns="" xmlns:a16="http://schemas.microsoft.com/office/drawing/2014/main" id="{17F69BB6-0AF7-4BDC-B955-8D1F549E2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4417" y="2199115"/>
            <a:ext cx="6599583" cy="440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7243DC8-8574-4942-ADBA-79A8E614A172}"/>
              </a:ext>
            </a:extLst>
          </p:cNvPr>
          <p:cNvSpPr txBox="1"/>
          <p:nvPr/>
        </p:nvSpPr>
        <p:spPr>
          <a:xfrm>
            <a:off x="2133600" y="1192696"/>
            <a:ext cx="40422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/>
              <a:t>водохранилища</a:t>
            </a:r>
          </a:p>
        </p:txBody>
      </p:sp>
    </p:spTree>
    <p:extLst>
      <p:ext uri="{BB962C8B-B14F-4D97-AF65-F5344CB8AC3E}">
        <p14:creationId xmlns:p14="http://schemas.microsoft.com/office/powerpoint/2010/main" val="29153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ÐÐ°ÑÑÐ¸Ð½ÐºÐ¸ Ð¿Ð¾ Ð·Ð°Ð¿ÑÐ¾ÑÑ Ð²Ð¾Ð´Ð¾Ð½Ð°Ð¿Ð¾ÑÐ½Ð°Ñ Ð±Ð°ÑÐ½Ñ ÑÐ¿Ð±">
            <a:extLst>
              <a:ext uri="{FF2B5EF4-FFF2-40B4-BE49-F238E27FC236}">
                <a16:creationId xmlns="" xmlns:a16="http://schemas.microsoft.com/office/drawing/2014/main" id="{BEC170C7-A88F-4A04-9851-50A67A177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4330" y="1254608"/>
            <a:ext cx="7267989" cy="545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3EC6954-2A44-4F41-A0A5-7CDA486A8A52}"/>
              </a:ext>
            </a:extLst>
          </p:cNvPr>
          <p:cNvSpPr txBox="1"/>
          <p:nvPr/>
        </p:nvSpPr>
        <p:spPr>
          <a:xfrm>
            <a:off x="703931" y="424070"/>
            <a:ext cx="988879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/>
              <a:t>Водонапорная башня, Санкт-Петербург</a:t>
            </a:r>
          </a:p>
          <a:p>
            <a:pPr algn="ctr"/>
            <a:r>
              <a:rPr lang="ru-RU" sz="4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78748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428DB85-D1F4-4981-8F1B-A258870A3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Узнаем, что относится к воде: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="" xmlns:a16="http://schemas.microsoft.com/office/drawing/2014/main" id="{775476AE-63AE-4984-AA8B-8943B743DC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1106" y="4144459"/>
            <a:ext cx="4080894" cy="2723322"/>
          </a:xfr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102A4474-DA43-4294-92B2-0EDAF81F4B8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4685" y="1421137"/>
            <a:ext cx="4357315" cy="272332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75C6C316-AAB9-4F3C-A752-C6153204A3D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38329"/>
            <a:ext cx="4449960" cy="3319671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97CE856D-3954-4D86-B04C-412E584DCAB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143" y="1298051"/>
            <a:ext cx="3647453" cy="224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672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ÐÐ°ÑÑÐ¸Ð½ÐºÐ¸ Ð¿Ð¾ Ð·Ð°Ð¿ÑÐ¾ÑÑ Ð²Ð¾Ð´Ð° Ð½ÐµÐ¾Ð±ÑÐ¾Ð´Ð¸Ð¼Ð° Ð´Ð»Ñ Ð¶Ð¸Ð·Ð½Ð¸">
            <a:extLst>
              <a:ext uri="{FF2B5EF4-FFF2-40B4-BE49-F238E27FC236}">
                <a16:creationId xmlns="" xmlns:a16="http://schemas.microsoft.com/office/drawing/2014/main" id="{768F97C8-C9EC-48C8-87D3-82CAB54D2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9391" y="646043"/>
            <a:ext cx="8282609" cy="621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734FD34-D36A-4DD3-A3E4-5F094BA7E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487" y="352183"/>
            <a:ext cx="1091647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Без воды всё живое погибнет.</a:t>
            </a:r>
          </a:p>
        </p:txBody>
      </p:sp>
    </p:spTree>
    <p:extLst>
      <p:ext uri="{BB962C8B-B14F-4D97-AF65-F5344CB8AC3E}">
        <p14:creationId xmlns:p14="http://schemas.microsoft.com/office/powerpoint/2010/main" val="397832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4C1C95B-DDE2-4E8A-9147-BE90B86AC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B81A897-CEDC-44F0-972E-A27E2D3A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vseowode.ru/wp-content/uploads/2016/12/soderzhanie-vody-v-tele.jpg">
            <a:extLst>
              <a:ext uri="{FF2B5EF4-FFF2-40B4-BE49-F238E27FC236}">
                <a16:creationId xmlns="" xmlns:a16="http://schemas.microsoft.com/office/drawing/2014/main" id="{8DFA2C50-0781-4CCF-A6E8-6416C7E26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911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°Ð³ÑÐµÐ³Ð°ÑÐ½Ð¾Ðµ ÑÐ¾ÑÑÐ¾ÑÐ½Ð¸Ðµ Ð²Ð¾Ð´Ñ">
            <a:extLst>
              <a:ext uri="{FF2B5EF4-FFF2-40B4-BE49-F238E27FC236}">
                <a16:creationId xmlns="" xmlns:a16="http://schemas.microsoft.com/office/drawing/2014/main" id="{6732FF6B-9446-4C22-8CEB-BC8381958330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38619" y="1647974"/>
            <a:ext cx="7381485" cy="524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09348D6A-D30D-4EB0-AB88-61C31A004E13}"/>
              </a:ext>
            </a:extLst>
          </p:cNvPr>
          <p:cNvSpPr txBox="1"/>
          <p:nvPr/>
        </p:nvSpPr>
        <p:spPr>
          <a:xfrm>
            <a:off x="1726441" y="201424"/>
            <a:ext cx="85439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/>
              <a:t>Вода может быть разной: </a:t>
            </a:r>
          </a:p>
          <a:p>
            <a:pPr algn="ctr"/>
            <a:r>
              <a:rPr lang="ru-RU" sz="4400" dirty="0"/>
              <a:t>твёрдой, жидкой, газообразной.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72C8B485-CA71-480F-AB10-94F5D2CFE878}"/>
              </a:ext>
            </a:extLst>
          </p:cNvPr>
          <p:cNvSpPr txBox="1"/>
          <p:nvPr/>
        </p:nvSpPr>
        <p:spPr>
          <a:xfrm>
            <a:off x="11425019" y="1223636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5113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492C56D-8A15-4535-A038-905F8F248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Проведём опыт.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E16CD5D-D1E6-466C-B24D-AF825AFE1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8557"/>
            <a:ext cx="4409661" cy="33940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/>
              <a:t>Видели ли вы, когда мама готовит, крышка кастрюли слегка подпрыгивает: </a:t>
            </a:r>
          </a:p>
          <a:p>
            <a:endParaRPr lang="ru-RU" sz="3600" dirty="0"/>
          </a:p>
          <a:p>
            <a:pPr marL="0" indent="0">
              <a:buNone/>
            </a:pPr>
            <a:r>
              <a:rPr lang="ru-RU" sz="3600" dirty="0"/>
              <a:t>её выдавливает</a:t>
            </a:r>
            <a:r>
              <a:rPr lang="ru-RU" sz="3600" dirty="0">
                <a:solidFill>
                  <a:srgbClr val="FF0000"/>
                </a:solidFill>
              </a:rPr>
              <a:t> пар!</a:t>
            </a:r>
          </a:p>
        </p:txBody>
      </p:sp>
      <p:pic>
        <p:nvPicPr>
          <p:cNvPr id="7172" name="Picture 4" descr="ÐÐ°ÑÑÐ¸Ð½ÐºÐ¸ Ð¿Ð¾ Ð·Ð°Ð¿ÑÐ¾ÑÑ ÑÐ°Ð¹Ð½Ð¸Ðº Ð¸ Ð¿Ð°Ñ">
            <a:extLst>
              <a:ext uri="{FF2B5EF4-FFF2-40B4-BE49-F238E27FC236}">
                <a16:creationId xmlns="" xmlns:a16="http://schemas.microsoft.com/office/drawing/2014/main" id="{63EEFDB0-3405-40AD-9415-A830291CB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8508" y="1331509"/>
            <a:ext cx="5670579" cy="501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57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DCBE2B9-C373-49C8-8122-561971222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Вода нужна нам всем</a:t>
            </a:r>
          </a:p>
        </p:txBody>
      </p:sp>
      <p:pic>
        <p:nvPicPr>
          <p:cNvPr id="2050" name="Picture 2" descr="ÐÐ°ÑÑÐ¸Ð½ÐºÐ¸ Ð¿Ð¾ Ð·Ð°Ð¿ÑÐ¾ÑÑ Ð²Ð¾Ð´Ð° Ð¸ÑÐ¿Ð¾Ð·.ÑÐµÐ»Ð¾Ð²ÐµÐºÐ¾Ð¼">
            <a:extLst>
              <a:ext uri="{FF2B5EF4-FFF2-40B4-BE49-F238E27FC236}">
                <a16:creationId xmlns="" xmlns:a16="http://schemas.microsoft.com/office/drawing/2014/main" id="{B437E213-708C-4712-B078-7794AFDD8AC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289275"/>
            <a:ext cx="3744360" cy="2460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Ð°ÑÑÐ¸Ð½ÐºÐ¸ Ð¿Ð¾ Ð·Ð°Ð¿ÑÐ¾ÑÑ ÑÐ¼ÑÐ²Ð°Ð»ÑÐ½Ð¸Ðº Ñ Ð²Ð¾Ð´Ð¾Ð¹">
            <a:extLst>
              <a:ext uri="{FF2B5EF4-FFF2-40B4-BE49-F238E27FC236}">
                <a16:creationId xmlns="" xmlns:a16="http://schemas.microsoft.com/office/drawing/2014/main" id="{E65D3AE3-1E70-444D-AB78-EC278C4EE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3819" y="1307167"/>
            <a:ext cx="3744361" cy="282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0396CC5-3C75-4F82-BB1A-E44716AFED4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7565" y="1284320"/>
            <a:ext cx="4174435" cy="2922105"/>
          </a:xfrm>
          <a:prstGeom prst="rect">
            <a:avLst/>
          </a:prstGeom>
        </p:spPr>
      </p:pic>
      <p:pic>
        <p:nvPicPr>
          <p:cNvPr id="2054" name="Picture 6" descr="ÐÐ°ÑÑÐ¸Ð½ÐºÐ¸ Ð¿Ð¾ Ð·Ð°Ð¿ÑÐ¾ÑÑ Ð´ÑÑ">
            <a:extLst>
              <a:ext uri="{FF2B5EF4-FFF2-40B4-BE49-F238E27FC236}">
                <a16:creationId xmlns="" xmlns:a16="http://schemas.microsoft.com/office/drawing/2014/main" id="{8F34D41C-6BB1-4807-8205-8681EF893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4003882"/>
            <a:ext cx="3271533" cy="2460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ÐÐ°ÑÑÐ¸Ð½ÐºÐ¸ Ð¿Ð¾ Ð·Ð°Ð¿ÑÐ¾ÑÑ Ð±Ð°ÑÑÐµÐ¹Ð½">
            <a:extLst>
              <a:ext uri="{FF2B5EF4-FFF2-40B4-BE49-F238E27FC236}">
                <a16:creationId xmlns="" xmlns:a16="http://schemas.microsoft.com/office/drawing/2014/main" id="{CE2FFE5C-C390-46E8-A0B7-9E76138545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3130" y="4203454"/>
            <a:ext cx="4174435" cy="2354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ÐÐ°ÑÑÐ¸Ð½ÐºÐ¸ Ð¿Ð¾ Ð·Ð°Ð¿ÑÐ¾ÑÑ ÐºÐ¾Ð»Ð¾Ð´ÐµÑ Ñ Ð²Ð¾Ð´Ð¾Ð¹">
            <a:extLst>
              <a:ext uri="{FF2B5EF4-FFF2-40B4-BE49-F238E27FC236}">
                <a16:creationId xmlns="" xmlns:a16="http://schemas.microsoft.com/office/drawing/2014/main" id="{21948E7C-7D4D-4187-B416-640EC0101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3352" y="4132989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489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9609123-4E83-4634-8491-B84FC74AE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реки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38D74BFA-002A-474A-B989-7959BAD8EC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930" y="1825625"/>
            <a:ext cx="6962140" cy="4351338"/>
          </a:xfrm>
        </p:spPr>
      </p:pic>
    </p:spTree>
    <p:extLst>
      <p:ext uri="{BB962C8B-B14F-4D97-AF65-F5344CB8AC3E}">
        <p14:creationId xmlns:p14="http://schemas.microsoft.com/office/powerpoint/2010/main" val="3364417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Ð¾ÑÐ¾Ð¶ÐµÐµ Ð¸Ð·Ð¾Ð±ÑÐ°Ð¶ÐµÐ½Ð¸Ðµ">
            <a:extLst>
              <a:ext uri="{FF2B5EF4-FFF2-40B4-BE49-F238E27FC236}">
                <a16:creationId xmlns="" xmlns:a16="http://schemas.microsoft.com/office/drawing/2014/main" id="{92652A0D-52FF-44A2-B41A-781407B3C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459" y="2610678"/>
            <a:ext cx="5745638" cy="3823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2A2C9BF-DE15-4D0A-AC40-A1E964D9BB20}"/>
              </a:ext>
            </a:extLst>
          </p:cNvPr>
          <p:cNvSpPr txBox="1"/>
          <p:nvPr/>
        </p:nvSpPr>
        <p:spPr>
          <a:xfrm flipH="1">
            <a:off x="2673178" y="1343892"/>
            <a:ext cx="31457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/>
              <a:t>озёра</a:t>
            </a:r>
          </a:p>
        </p:txBody>
      </p:sp>
    </p:spTree>
    <p:extLst>
      <p:ext uri="{BB962C8B-B14F-4D97-AF65-F5344CB8AC3E}">
        <p14:creationId xmlns:p14="http://schemas.microsoft.com/office/powerpoint/2010/main" val="153389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1639</TotalTime>
  <Words>59</Words>
  <Application>Microsoft Office PowerPoint</Application>
  <PresentationFormat>Широкоэкранный</PresentationFormat>
  <Paragraphs>17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Узнаем, что относится к воде:</vt:lpstr>
      <vt:lpstr>Презентация PowerPoint</vt:lpstr>
      <vt:lpstr>Презентация PowerPoint</vt:lpstr>
      <vt:lpstr>Презентация PowerPoint</vt:lpstr>
      <vt:lpstr>Проведём опыт.</vt:lpstr>
      <vt:lpstr>Вода нужна нам всем</vt:lpstr>
      <vt:lpstr>реки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ШК489</cp:lastModifiedBy>
  <cp:revision>23</cp:revision>
  <dcterms:created xsi:type="dcterms:W3CDTF">2018-10-24T15:52:44Z</dcterms:created>
  <dcterms:modified xsi:type="dcterms:W3CDTF">2018-11-07T14:43:09Z</dcterms:modified>
</cp:coreProperties>
</file>