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6"/>
  </p:handoutMasterIdLst>
  <p:sldIdLst>
    <p:sldId id="262" r:id="rId2"/>
    <p:sldId id="270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4624" autoAdjust="0"/>
  </p:normalViewPr>
  <p:slideViewPr>
    <p:cSldViewPr>
      <p:cViewPr varScale="1">
        <p:scale>
          <a:sx n="70" d="100"/>
          <a:sy n="70" d="100"/>
        </p:scale>
        <p:origin x="-13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E30E04-0D60-42B2-9DDB-906362D88670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54F01F-E262-4BC9-A797-F28D5F209F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5801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8ED25-AC90-45FE-81E0-F81DB1B0F4FF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6D49B2C-DCB0-42B8-983D-08E92256FE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8ED25-AC90-45FE-81E0-F81DB1B0F4FF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49B2C-DCB0-42B8-983D-08E92256FE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8ED25-AC90-45FE-81E0-F81DB1B0F4FF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49B2C-DCB0-42B8-983D-08E92256FE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8ED25-AC90-45FE-81E0-F81DB1B0F4FF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6D49B2C-DCB0-42B8-983D-08E92256FE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8ED25-AC90-45FE-81E0-F81DB1B0F4FF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49B2C-DCB0-42B8-983D-08E92256FE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8ED25-AC90-45FE-81E0-F81DB1B0F4FF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49B2C-DCB0-42B8-983D-08E92256FE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8ED25-AC90-45FE-81E0-F81DB1B0F4FF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6D49B2C-DCB0-42B8-983D-08E92256FE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8ED25-AC90-45FE-81E0-F81DB1B0F4FF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49B2C-DCB0-42B8-983D-08E92256FE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8ED25-AC90-45FE-81E0-F81DB1B0F4FF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49B2C-DCB0-42B8-983D-08E92256FE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8ED25-AC90-45FE-81E0-F81DB1B0F4FF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49B2C-DCB0-42B8-983D-08E92256FE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8ED25-AC90-45FE-81E0-F81DB1B0F4FF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49B2C-DCB0-42B8-983D-08E92256FE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A98ED25-AC90-45FE-81E0-F81DB1B0F4FF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6D49B2C-DCB0-42B8-983D-08E92256FE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5072074"/>
            <a:ext cx="5819804" cy="1785926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7030A0"/>
                </a:solidFill>
                <a:effectLst/>
              </a:rPr>
              <a:t>Времена года</a:t>
            </a:r>
            <a:endParaRPr lang="ru-RU" sz="6000" dirty="0">
              <a:solidFill>
                <a:srgbClr val="7030A0"/>
              </a:solidFill>
              <a:effectLst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1500174"/>
            <a:ext cx="5891242" cy="1142984"/>
          </a:xfrm>
        </p:spPr>
        <p:txBody>
          <a:bodyPr>
            <a:normAutofit/>
          </a:bodyPr>
          <a:lstStyle/>
          <a:p>
            <a:endParaRPr lang="ru-RU" sz="4400" dirty="0"/>
          </a:p>
        </p:txBody>
      </p:sp>
      <p:pic>
        <p:nvPicPr>
          <p:cNvPr id="13" name="Рисунок 12" descr="god_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4500" r="4500"/>
          <a:stretch>
            <a:fillRect/>
          </a:stretch>
        </p:blipFill>
        <p:spPr>
          <a:xfrm>
            <a:off x="0" y="0"/>
            <a:ext cx="9144000" cy="5357826"/>
          </a:xfrm>
          <a:effectLst/>
        </p:spPr>
      </p:pic>
      <p:sp>
        <p:nvSpPr>
          <p:cNvPr id="5" name="TextBox 4"/>
          <p:cNvSpPr txBox="1"/>
          <p:nvPr/>
        </p:nvSpPr>
        <p:spPr>
          <a:xfrm>
            <a:off x="5868144" y="5589240"/>
            <a:ext cx="3024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err="1" smtClean="0"/>
              <a:t>Мируть</a:t>
            </a:r>
            <a:r>
              <a:rPr lang="ru-RU" dirty="0" smtClean="0"/>
              <a:t> Анна Сергеевна</a:t>
            </a:r>
          </a:p>
          <a:p>
            <a:pPr algn="r"/>
            <a:r>
              <a:rPr lang="ru-RU" dirty="0" smtClean="0"/>
              <a:t>Воспитатель ГБДОУ №98</a:t>
            </a:r>
          </a:p>
          <a:p>
            <a:pPr algn="r"/>
            <a:r>
              <a:rPr lang="ru-RU" dirty="0" smtClean="0"/>
              <a:t>Невского района</a:t>
            </a:r>
          </a:p>
          <a:p>
            <a:pPr algn="r"/>
            <a:r>
              <a:rPr lang="ru-RU" dirty="0" smtClean="0"/>
              <a:t>г. Санкт -</a:t>
            </a:r>
            <a:r>
              <a:rPr lang="ru-RU" dirty="0" err="1" smtClean="0"/>
              <a:t>Петегбург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428992" cy="671514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  <a:effectLst/>
              </a:rPr>
              <a:t>Вот и лето подоспело –</a:t>
            </a:r>
            <a:br>
              <a:rPr lang="ru-RU" sz="1800" dirty="0" smtClean="0">
                <a:solidFill>
                  <a:srgbClr val="002060"/>
                </a:solidFill>
                <a:effectLst/>
              </a:rPr>
            </a:br>
            <a:r>
              <a:rPr lang="ru-RU" sz="1800" dirty="0" smtClean="0">
                <a:solidFill>
                  <a:srgbClr val="002060"/>
                </a:solidFill>
                <a:effectLst/>
              </a:rPr>
              <a:t>Земляника покраснела:</a:t>
            </a:r>
            <a:br>
              <a:rPr lang="ru-RU" sz="1800" dirty="0" smtClean="0">
                <a:solidFill>
                  <a:srgbClr val="002060"/>
                </a:solidFill>
                <a:effectLst/>
              </a:rPr>
            </a:br>
            <a:r>
              <a:rPr lang="ru-RU" sz="1800" dirty="0" smtClean="0">
                <a:solidFill>
                  <a:srgbClr val="002060"/>
                </a:solidFill>
                <a:effectLst/>
              </a:rPr>
              <a:t>Повернется к солнцу боком –</a:t>
            </a:r>
            <a:br>
              <a:rPr lang="ru-RU" sz="1800" dirty="0" smtClean="0">
                <a:solidFill>
                  <a:srgbClr val="002060"/>
                </a:solidFill>
                <a:effectLst/>
              </a:rPr>
            </a:br>
            <a:r>
              <a:rPr lang="ru-RU" sz="1800" dirty="0" smtClean="0">
                <a:solidFill>
                  <a:srgbClr val="002060"/>
                </a:solidFill>
                <a:effectLst/>
              </a:rPr>
              <a:t>Вся нальется алым соком.</a:t>
            </a:r>
            <a:br>
              <a:rPr lang="ru-RU" sz="1800" dirty="0" smtClean="0">
                <a:solidFill>
                  <a:srgbClr val="002060"/>
                </a:solidFill>
                <a:effectLst/>
              </a:rPr>
            </a:br>
            <a:r>
              <a:rPr lang="ru-RU" sz="1800" dirty="0" smtClean="0">
                <a:solidFill>
                  <a:srgbClr val="002060"/>
                </a:solidFill>
                <a:effectLst/>
              </a:rPr>
              <a:t>В поле – красная гвоздика, </a:t>
            </a:r>
            <a:br>
              <a:rPr lang="ru-RU" sz="1800" dirty="0" smtClean="0">
                <a:solidFill>
                  <a:srgbClr val="002060"/>
                </a:solidFill>
                <a:effectLst/>
              </a:rPr>
            </a:br>
            <a:r>
              <a:rPr lang="ru-RU" sz="1800" dirty="0" smtClean="0">
                <a:solidFill>
                  <a:srgbClr val="002060"/>
                </a:solidFill>
                <a:effectLst/>
              </a:rPr>
              <a:t>Красный клевер. Погляди-ка:</a:t>
            </a:r>
            <a:br>
              <a:rPr lang="ru-RU" sz="1800" dirty="0" smtClean="0">
                <a:solidFill>
                  <a:srgbClr val="002060"/>
                </a:solidFill>
                <a:effectLst/>
              </a:rPr>
            </a:br>
            <a:r>
              <a:rPr lang="ru-RU" sz="1800" dirty="0" smtClean="0">
                <a:solidFill>
                  <a:srgbClr val="002060"/>
                </a:solidFill>
                <a:effectLst/>
              </a:rPr>
              <a:t>И лесной шиповник летом</a:t>
            </a:r>
            <a:br>
              <a:rPr lang="ru-RU" sz="1800" dirty="0" smtClean="0">
                <a:solidFill>
                  <a:srgbClr val="002060"/>
                </a:solidFill>
                <a:effectLst/>
              </a:rPr>
            </a:br>
            <a:r>
              <a:rPr lang="ru-RU" sz="1800" dirty="0" smtClean="0">
                <a:solidFill>
                  <a:srgbClr val="002060"/>
                </a:solidFill>
                <a:effectLst/>
              </a:rPr>
              <a:t>Весь осыпан красным цветом.</a:t>
            </a:r>
            <a:br>
              <a:rPr lang="ru-RU" sz="1800" dirty="0" smtClean="0">
                <a:solidFill>
                  <a:srgbClr val="002060"/>
                </a:solidFill>
                <a:effectLst/>
              </a:rPr>
            </a:br>
            <a:r>
              <a:rPr lang="ru-RU" sz="1800" dirty="0" smtClean="0">
                <a:solidFill>
                  <a:srgbClr val="002060"/>
                </a:solidFill>
                <a:effectLst/>
              </a:rPr>
              <a:t>Видно, люди не напрасно</a:t>
            </a:r>
            <a:br>
              <a:rPr lang="ru-RU" sz="1800" dirty="0" smtClean="0">
                <a:solidFill>
                  <a:srgbClr val="002060"/>
                </a:solidFill>
                <a:effectLst/>
              </a:rPr>
            </a:br>
            <a:r>
              <a:rPr lang="ru-RU" sz="1800" dirty="0" smtClean="0">
                <a:solidFill>
                  <a:srgbClr val="002060"/>
                </a:solidFill>
                <a:effectLst/>
              </a:rPr>
              <a:t>Называют лето красным.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soroka-vorona_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86116" y="0"/>
            <a:ext cx="5857884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3286148" cy="6858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effectLst/>
              </a:rPr>
              <a:t>Солнце в небе высоко</a:t>
            </a:r>
            <a:br>
              <a:rPr lang="ru-RU" sz="2400" dirty="0" smtClean="0">
                <a:solidFill>
                  <a:srgbClr val="002060"/>
                </a:solidFill>
                <a:effectLst/>
              </a:rPr>
            </a:br>
            <a:r>
              <a:rPr lang="ru-RU" sz="2400" dirty="0" smtClean="0">
                <a:solidFill>
                  <a:srgbClr val="002060"/>
                </a:solidFill>
                <a:effectLst/>
              </a:rPr>
              <a:t>Светит, греет жарко.</a:t>
            </a:r>
            <a:br>
              <a:rPr lang="ru-RU" sz="2400" dirty="0" smtClean="0">
                <a:solidFill>
                  <a:srgbClr val="002060"/>
                </a:solidFill>
                <a:effectLst/>
              </a:rPr>
            </a:br>
            <a:r>
              <a:rPr lang="ru-RU" sz="2400" dirty="0" smtClean="0">
                <a:solidFill>
                  <a:srgbClr val="002060"/>
                </a:solidFill>
                <a:effectLst/>
              </a:rPr>
              <a:t>Одеваемся легко</a:t>
            </a:r>
            <a:br>
              <a:rPr lang="ru-RU" sz="2400" dirty="0" smtClean="0">
                <a:solidFill>
                  <a:srgbClr val="002060"/>
                </a:solidFill>
                <a:effectLst/>
              </a:rPr>
            </a:br>
            <a:r>
              <a:rPr lang="ru-RU" sz="2400" dirty="0" smtClean="0">
                <a:solidFill>
                  <a:srgbClr val="002060"/>
                </a:solidFill>
                <a:effectLst/>
              </a:rPr>
              <a:t>Для прогулки в парке.</a:t>
            </a:r>
            <a:br>
              <a:rPr lang="ru-RU" sz="2400" dirty="0" smtClean="0">
                <a:solidFill>
                  <a:srgbClr val="002060"/>
                </a:solidFill>
                <a:effectLst/>
              </a:rPr>
            </a:br>
            <a:r>
              <a:rPr lang="ru-RU" sz="2400" dirty="0" smtClean="0">
                <a:solidFill>
                  <a:srgbClr val="002060"/>
                </a:solidFill>
                <a:effectLst/>
              </a:rPr>
              <a:t>В травке бабочки порхают.</a:t>
            </a:r>
            <a:br>
              <a:rPr lang="ru-RU" sz="2400" dirty="0" smtClean="0">
                <a:solidFill>
                  <a:srgbClr val="002060"/>
                </a:solidFill>
                <a:effectLst/>
              </a:rPr>
            </a:br>
            <a:r>
              <a:rPr lang="ru-RU" sz="2400" dirty="0" smtClean="0">
                <a:solidFill>
                  <a:srgbClr val="002060"/>
                </a:solidFill>
                <a:effectLst/>
              </a:rPr>
              <a:t>Это всё когда бывает? </a:t>
            </a:r>
            <a:endParaRPr lang="ru-RU" sz="2400" dirty="0">
              <a:solidFill>
                <a:srgbClr val="002060"/>
              </a:solidFill>
              <a:effectLst/>
            </a:endParaRPr>
          </a:p>
        </p:txBody>
      </p:sp>
      <p:pic>
        <p:nvPicPr>
          <p:cNvPr id="4" name="Содержимое 3" descr="let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57554" y="0"/>
            <a:ext cx="5786446" cy="685800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29540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C00000"/>
                </a:solidFill>
                <a:effectLst/>
              </a:rPr>
              <a:t>осень</a:t>
            </a:r>
            <a:endParaRPr lang="ru-RU" sz="4400" dirty="0">
              <a:solidFill>
                <a:srgbClr val="C00000"/>
              </a:solidFill>
              <a:effectLst/>
            </a:endParaRPr>
          </a:p>
        </p:txBody>
      </p:sp>
      <p:pic>
        <p:nvPicPr>
          <p:cNvPr id="4" name="Содержимое 3" descr="89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10525"/>
          <a:stretch>
            <a:fillRect/>
          </a:stretch>
        </p:blipFill>
        <p:spPr>
          <a:xfrm>
            <a:off x="1" y="1142984"/>
            <a:ext cx="9144000" cy="5715015"/>
          </a:xfrm>
        </p:spPr>
      </p:pic>
      <p:sp>
        <p:nvSpPr>
          <p:cNvPr id="5" name="Прямоугольник 4"/>
          <p:cNvSpPr/>
          <p:nvPr/>
        </p:nvSpPr>
        <p:spPr>
          <a:xfrm>
            <a:off x="4355976" y="1340768"/>
            <a:ext cx="45720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002060"/>
                </a:solidFill>
              </a:rPr>
              <a:t>Есть в осени первоначальной</a:t>
            </a:r>
            <a:br>
              <a:rPr lang="ru-RU" sz="2000" b="1" i="1" dirty="0">
                <a:solidFill>
                  <a:srgbClr val="002060"/>
                </a:solidFill>
              </a:rPr>
            </a:br>
            <a:r>
              <a:rPr lang="ru-RU" sz="2000" b="1" i="1" dirty="0">
                <a:solidFill>
                  <a:srgbClr val="002060"/>
                </a:solidFill>
              </a:rPr>
              <a:t>Короткая, но дивная пора —</a:t>
            </a:r>
            <a:br>
              <a:rPr lang="ru-RU" sz="2000" b="1" i="1" dirty="0">
                <a:solidFill>
                  <a:srgbClr val="002060"/>
                </a:solidFill>
              </a:rPr>
            </a:br>
            <a:r>
              <a:rPr lang="ru-RU" sz="2000" b="1" i="1" dirty="0">
                <a:solidFill>
                  <a:srgbClr val="002060"/>
                </a:solidFill>
              </a:rPr>
              <a:t>Весь день стоит как бы хрустальный,</a:t>
            </a:r>
            <a:br>
              <a:rPr lang="ru-RU" sz="2000" b="1" i="1" dirty="0">
                <a:solidFill>
                  <a:srgbClr val="002060"/>
                </a:solidFill>
              </a:rPr>
            </a:br>
            <a:r>
              <a:rPr lang="ru-RU" sz="2000" b="1" i="1" dirty="0">
                <a:solidFill>
                  <a:srgbClr val="002060"/>
                </a:solidFill>
              </a:rPr>
              <a:t>И лучезарны вечера...</a:t>
            </a:r>
            <a:br>
              <a:rPr lang="ru-RU" sz="2000" b="1" i="1" dirty="0">
                <a:solidFill>
                  <a:srgbClr val="002060"/>
                </a:solidFill>
              </a:rPr>
            </a:br>
            <a:r>
              <a:rPr lang="ru-RU" sz="2000" b="1" i="1" dirty="0">
                <a:solidFill>
                  <a:srgbClr val="002060"/>
                </a:solidFill>
              </a:rPr>
              <a:t>Пустеет воздух, птиц не слышно боле,</a:t>
            </a:r>
            <a:br>
              <a:rPr lang="ru-RU" sz="2000" b="1" i="1" dirty="0">
                <a:solidFill>
                  <a:srgbClr val="002060"/>
                </a:solidFill>
              </a:rPr>
            </a:br>
            <a:r>
              <a:rPr lang="ru-RU" sz="2000" b="1" i="1" dirty="0">
                <a:solidFill>
                  <a:srgbClr val="002060"/>
                </a:solidFill>
              </a:rPr>
              <a:t>Но далеко еще до первых зимних бурь</a:t>
            </a:r>
            <a:br>
              <a:rPr lang="ru-RU" sz="2000" b="1" i="1" dirty="0">
                <a:solidFill>
                  <a:srgbClr val="002060"/>
                </a:solidFill>
              </a:rPr>
            </a:br>
            <a:r>
              <a:rPr lang="ru-RU" sz="2000" b="1" i="1" dirty="0">
                <a:solidFill>
                  <a:srgbClr val="002060"/>
                </a:solidFill>
              </a:rPr>
              <a:t>И льется чистая и теплая лазурь</a:t>
            </a:r>
            <a:br>
              <a:rPr lang="ru-RU" sz="2000" b="1" i="1" dirty="0">
                <a:solidFill>
                  <a:srgbClr val="002060"/>
                </a:solidFill>
              </a:rPr>
            </a:br>
            <a:r>
              <a:rPr lang="ru-RU" sz="2000" b="1" i="1" dirty="0">
                <a:solidFill>
                  <a:srgbClr val="002060"/>
                </a:solidFill>
              </a:rPr>
              <a:t>На отдыхающее поле...</a:t>
            </a:r>
            <a:endParaRPr lang="ru-RU" sz="20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857620" cy="6858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effectLst/>
              </a:rPr>
              <a:t>Птицы стаями летят.</a:t>
            </a:r>
            <a:br>
              <a:rPr lang="ru-RU" sz="2400" dirty="0" smtClean="0">
                <a:solidFill>
                  <a:srgbClr val="002060"/>
                </a:solidFill>
                <a:effectLst/>
              </a:rPr>
            </a:br>
            <a:r>
              <a:rPr lang="ru-RU" sz="2400" dirty="0" smtClean="0">
                <a:solidFill>
                  <a:srgbClr val="002060"/>
                </a:solidFill>
                <a:effectLst/>
              </a:rPr>
              <a:t>Грустно. </a:t>
            </a:r>
            <a:br>
              <a:rPr lang="ru-RU" sz="2400" dirty="0" smtClean="0">
                <a:solidFill>
                  <a:srgbClr val="002060"/>
                </a:solidFill>
                <a:effectLst/>
              </a:rPr>
            </a:br>
            <a:r>
              <a:rPr lang="ru-RU" sz="2400" dirty="0" smtClean="0">
                <a:solidFill>
                  <a:srgbClr val="002060"/>
                </a:solidFill>
                <a:effectLst/>
              </a:rPr>
              <a:t>Дождь и листопад.</a:t>
            </a:r>
            <a:br>
              <a:rPr lang="ru-RU" sz="2400" dirty="0" smtClean="0">
                <a:solidFill>
                  <a:srgbClr val="002060"/>
                </a:solidFill>
                <a:effectLst/>
              </a:rPr>
            </a:br>
            <a:r>
              <a:rPr lang="ru-RU" sz="2400" dirty="0" smtClean="0">
                <a:solidFill>
                  <a:srgbClr val="002060"/>
                </a:solidFill>
                <a:effectLst/>
              </a:rPr>
              <a:t>мы с собою зонтик носим,</a:t>
            </a:r>
            <a:br>
              <a:rPr lang="ru-RU" sz="2400" dirty="0" smtClean="0">
                <a:solidFill>
                  <a:srgbClr val="002060"/>
                </a:solidFill>
                <a:effectLst/>
              </a:rPr>
            </a:br>
            <a:r>
              <a:rPr lang="ru-RU" sz="2400" dirty="0" smtClean="0">
                <a:solidFill>
                  <a:srgbClr val="002060"/>
                </a:solidFill>
                <a:effectLst/>
              </a:rPr>
              <a:t>Потому что это осень.</a:t>
            </a:r>
            <a:endParaRPr lang="ru-RU" sz="2400" dirty="0">
              <a:solidFill>
                <a:srgbClr val="002060"/>
              </a:solidFill>
              <a:effectLst/>
            </a:endParaRPr>
          </a:p>
        </p:txBody>
      </p:sp>
      <p:pic>
        <p:nvPicPr>
          <p:cNvPr id="4" name="Содержимое 3" descr="Любовь Новосёлова_времена года_зима_лето_осень_зимние забавы_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57621" y="0"/>
            <a:ext cx="528638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428992" cy="6858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effectLst/>
              </a:rPr>
              <a:t>Солнце низко, греет мало,</a:t>
            </a:r>
            <a:br>
              <a:rPr lang="ru-RU" sz="2400" dirty="0" smtClean="0">
                <a:solidFill>
                  <a:srgbClr val="002060"/>
                </a:solidFill>
                <a:effectLst/>
              </a:rPr>
            </a:br>
            <a:r>
              <a:rPr lang="ru-RU" sz="2400" dirty="0" smtClean="0">
                <a:solidFill>
                  <a:srgbClr val="002060"/>
                </a:solidFill>
                <a:effectLst/>
              </a:rPr>
              <a:t>В травке бабочек не стало.</a:t>
            </a:r>
            <a:br>
              <a:rPr lang="ru-RU" sz="2400" dirty="0" smtClean="0">
                <a:solidFill>
                  <a:srgbClr val="002060"/>
                </a:solidFill>
                <a:effectLst/>
              </a:rPr>
            </a:br>
            <a:r>
              <a:rPr lang="ru-RU" sz="2400" dirty="0" smtClean="0">
                <a:solidFill>
                  <a:srgbClr val="002060"/>
                </a:solidFill>
                <a:effectLst/>
              </a:rPr>
              <a:t>Сбросил клён свои одёжки</a:t>
            </a:r>
            <a:br>
              <a:rPr lang="ru-RU" sz="2400" dirty="0" smtClean="0">
                <a:solidFill>
                  <a:srgbClr val="002060"/>
                </a:solidFill>
                <a:effectLst/>
              </a:rPr>
            </a:br>
            <a:r>
              <a:rPr lang="ru-RU" sz="2400" dirty="0" smtClean="0">
                <a:solidFill>
                  <a:srgbClr val="002060"/>
                </a:solidFill>
                <a:effectLst/>
              </a:rPr>
              <a:t>На дорожку, нам под ножки.</a:t>
            </a:r>
            <a:br>
              <a:rPr lang="ru-RU" sz="2400" dirty="0" smtClean="0">
                <a:solidFill>
                  <a:srgbClr val="002060"/>
                </a:solidFill>
                <a:effectLst/>
              </a:rPr>
            </a:br>
            <a:r>
              <a:rPr lang="ru-RU" sz="2400" dirty="0" smtClean="0">
                <a:solidFill>
                  <a:srgbClr val="002060"/>
                </a:solidFill>
                <a:effectLst/>
              </a:rPr>
              <a:t>Птичьи стаи улетают.</a:t>
            </a:r>
            <a:br>
              <a:rPr lang="ru-RU" sz="2400" dirty="0" smtClean="0">
                <a:solidFill>
                  <a:srgbClr val="002060"/>
                </a:solidFill>
                <a:effectLst/>
              </a:rPr>
            </a:br>
            <a:r>
              <a:rPr lang="ru-RU" sz="2400" dirty="0" smtClean="0">
                <a:solidFill>
                  <a:srgbClr val="002060"/>
                </a:solidFill>
                <a:effectLst/>
              </a:rPr>
              <a:t>Это всё когда бывает? </a:t>
            </a:r>
            <a:endParaRPr lang="ru-RU" sz="2400" dirty="0">
              <a:solidFill>
                <a:srgbClr val="002060"/>
              </a:solidFill>
              <a:effectLst/>
            </a:endParaRPr>
          </a:p>
        </p:txBody>
      </p:sp>
      <p:pic>
        <p:nvPicPr>
          <p:cNvPr id="4" name="Содержимое 3" descr="soroka-vorona_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00430" y="0"/>
            <a:ext cx="5746662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714356"/>
            <a:ext cx="792961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Цель: 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формировать у детей представления о временах года.</a:t>
            </a:r>
          </a:p>
          <a:p>
            <a:endParaRPr lang="ru-RU" sz="3200" b="1" dirty="0" smtClean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ru-RU" sz="3200" b="1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Задачи: </a:t>
            </a:r>
          </a:p>
          <a:p>
            <a:pPr>
              <a:buFontTx/>
              <a:buChar char="-"/>
            </a:pPr>
            <a:r>
              <a:rPr lang="ru-RU" sz="3200" b="1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закреплять знания о последовательности времен года;</a:t>
            </a:r>
          </a:p>
          <a:p>
            <a:pPr>
              <a:buFontTx/>
              <a:buChar char="-"/>
            </a:pPr>
            <a:r>
              <a:rPr lang="ru-RU" sz="3200" b="1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закреплять характерные признаки о временах года; </a:t>
            </a:r>
          </a:p>
          <a:p>
            <a:pPr>
              <a:buFontTx/>
              <a:buChar char="-"/>
            </a:pPr>
            <a:r>
              <a:rPr lang="ru-RU" sz="3200" b="1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воспитывать эстетическое чувство у детей</a:t>
            </a:r>
            <a:r>
              <a:rPr lang="ru-RU" sz="3200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ru-RU" sz="3200" dirty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86800" cy="1143008"/>
          </a:xfrm>
          <a:effectLst/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0070C0"/>
                </a:solidFill>
                <a:effectLst/>
              </a:rPr>
              <a:t>Зима</a:t>
            </a:r>
            <a:endParaRPr lang="ru-RU" dirty="0">
              <a:solidFill>
                <a:srgbClr val="0070C0"/>
              </a:solidFill>
              <a:effectLst/>
            </a:endParaRPr>
          </a:p>
        </p:txBody>
      </p:sp>
      <p:pic>
        <p:nvPicPr>
          <p:cNvPr id="6" name="Содержимое 5" descr="Oy1Ld272YwSQO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357298"/>
            <a:ext cx="9148303" cy="5500702"/>
          </a:xfrm>
        </p:spPr>
      </p:pic>
      <p:sp>
        <p:nvSpPr>
          <p:cNvPr id="7" name="Прямоугольник 6"/>
          <p:cNvSpPr/>
          <p:nvPr/>
        </p:nvSpPr>
        <p:spPr>
          <a:xfrm>
            <a:off x="428596" y="1428735"/>
            <a:ext cx="871540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Идет волшебница-зима,</a:t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>Пришла, рассыпалась; клоками</a:t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>Повисла на суках дубов,</a:t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>Легла волнистыми коврами</a:t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>Среди полей вокруг холмов.</a:t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>Брега с недвижною рекою</a:t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>Сравняла пухлой пеленою;</a:t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>Блеснул мороз, и рады мы</a:t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>Проказам матушки-зимы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857620" cy="6858000"/>
          </a:xfrm>
        </p:spPr>
        <p:txBody>
          <a:bodyPr>
            <a:noAutofit/>
          </a:bodyPr>
          <a:lstStyle/>
          <a:p>
            <a:r>
              <a:rPr lang="ru-RU" sz="2400" i="1" dirty="0" smtClean="0">
                <a:solidFill>
                  <a:srgbClr val="002060"/>
                </a:solidFill>
                <a:effectLst/>
              </a:rPr>
              <a:t>Белый снег покрыл поля и сёла,</a:t>
            </a:r>
            <a:br>
              <a:rPr lang="ru-RU" sz="2400" i="1" dirty="0" smtClean="0">
                <a:solidFill>
                  <a:srgbClr val="002060"/>
                </a:solidFill>
                <a:effectLst/>
              </a:rPr>
            </a:br>
            <a:r>
              <a:rPr lang="ru-RU" sz="2400" i="1" dirty="0" smtClean="0">
                <a:solidFill>
                  <a:srgbClr val="002060"/>
                </a:solidFill>
                <a:effectLst/>
              </a:rPr>
              <a:t>улицы, деревья и дома.</a:t>
            </a:r>
            <a:br>
              <a:rPr lang="ru-RU" sz="2400" i="1" dirty="0" smtClean="0">
                <a:solidFill>
                  <a:srgbClr val="002060"/>
                </a:solidFill>
                <a:effectLst/>
              </a:rPr>
            </a:br>
            <a:r>
              <a:rPr lang="ru-RU" sz="2400" i="1" dirty="0" smtClean="0">
                <a:solidFill>
                  <a:srgbClr val="002060"/>
                </a:solidFill>
                <a:effectLst/>
              </a:rPr>
              <a:t>Я качу с горы такой весёлой!</a:t>
            </a:r>
            <a:br>
              <a:rPr lang="ru-RU" sz="2400" i="1" dirty="0" smtClean="0">
                <a:solidFill>
                  <a:srgbClr val="002060"/>
                </a:solidFill>
                <a:effectLst/>
              </a:rPr>
            </a:br>
            <a:r>
              <a:rPr lang="ru-RU" sz="2400" i="1" dirty="0" smtClean="0">
                <a:solidFill>
                  <a:srgbClr val="002060"/>
                </a:solidFill>
                <a:effectLst/>
              </a:rPr>
              <a:t>Здравствуй раскрасавица- зима!</a:t>
            </a:r>
            <a:endParaRPr lang="ru-RU" sz="2400" i="1" dirty="0">
              <a:solidFill>
                <a:srgbClr val="002060"/>
              </a:solidFill>
              <a:effectLst/>
            </a:endParaRPr>
          </a:p>
        </p:txBody>
      </p:sp>
      <p:pic>
        <p:nvPicPr>
          <p:cNvPr id="4" name="Содержимое 3" descr="zim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86182" y="0"/>
            <a:ext cx="5357818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500430" cy="6858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effectLst/>
              </a:rPr>
              <a:t>Белый снег одел поля,</a:t>
            </a:r>
            <a:br>
              <a:rPr lang="ru-RU" sz="2400" dirty="0" smtClean="0">
                <a:solidFill>
                  <a:srgbClr val="002060"/>
                </a:solidFill>
                <a:effectLst/>
              </a:rPr>
            </a:br>
            <a:r>
              <a:rPr lang="ru-RU" sz="2400" dirty="0" smtClean="0">
                <a:solidFill>
                  <a:srgbClr val="002060"/>
                </a:solidFill>
                <a:effectLst/>
              </a:rPr>
              <a:t>Стала белою земля.</a:t>
            </a:r>
            <a:br>
              <a:rPr lang="ru-RU" sz="2400" dirty="0" smtClean="0">
                <a:solidFill>
                  <a:srgbClr val="002060"/>
                </a:solidFill>
                <a:effectLst/>
              </a:rPr>
            </a:br>
            <a:r>
              <a:rPr lang="ru-RU" sz="2400" dirty="0" smtClean="0">
                <a:solidFill>
                  <a:srgbClr val="002060"/>
                </a:solidFill>
                <a:effectLst/>
              </a:rPr>
              <a:t>В поле вьюга завевает</a:t>
            </a:r>
            <a:br>
              <a:rPr lang="ru-RU" sz="2400" dirty="0" smtClean="0">
                <a:solidFill>
                  <a:srgbClr val="002060"/>
                </a:solidFill>
                <a:effectLst/>
              </a:rPr>
            </a:br>
            <a:r>
              <a:rPr lang="ru-RU" sz="2400" dirty="0" smtClean="0">
                <a:solidFill>
                  <a:srgbClr val="002060"/>
                </a:solidFill>
                <a:effectLst/>
              </a:rPr>
              <a:t>Это всё когда бывает? </a:t>
            </a:r>
            <a:endParaRPr lang="ru-RU" sz="2400" dirty="0">
              <a:solidFill>
                <a:srgbClr val="002060"/>
              </a:solidFill>
              <a:effectLst/>
            </a:endParaRPr>
          </a:p>
        </p:txBody>
      </p:sp>
      <p:pic>
        <p:nvPicPr>
          <p:cNvPr id="6" name="Содержимое 5" descr="soroka-vorona_2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43240" y="0"/>
            <a:ext cx="600075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071546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B050"/>
                </a:solidFill>
                <a:effectLst/>
              </a:rPr>
              <a:t>Весна</a:t>
            </a:r>
            <a:endParaRPr lang="ru-RU" sz="5400" dirty="0">
              <a:solidFill>
                <a:srgbClr val="00B050"/>
              </a:solidFill>
              <a:effectLst/>
            </a:endParaRPr>
          </a:p>
        </p:txBody>
      </p:sp>
      <p:pic>
        <p:nvPicPr>
          <p:cNvPr id="4" name="Содержимое 3" descr="240280-sveti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071545"/>
            <a:ext cx="9144000" cy="5786455"/>
          </a:xfrm>
        </p:spPr>
      </p:pic>
      <p:sp>
        <p:nvSpPr>
          <p:cNvPr id="5" name="Прямоугольник 4"/>
          <p:cNvSpPr/>
          <p:nvPr/>
        </p:nvSpPr>
        <p:spPr>
          <a:xfrm>
            <a:off x="4572000" y="3811012"/>
            <a:ext cx="400052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Уж тает снег, бегут ручьи,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В окно повеяло весною...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Засвищут скоро соловьи,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И лес оденется листвою!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Чиста небесная лазурь,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Теплей и ярче солнце стало,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Пора метелей злых и бурь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Опять надолго миновала...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642918"/>
            <a:ext cx="2838440" cy="597219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effectLst/>
              </a:rPr>
              <a:t>Прилетели сто грачей ,</a:t>
            </a:r>
            <a:br>
              <a:rPr lang="ru-RU" sz="2400" dirty="0" smtClean="0">
                <a:solidFill>
                  <a:srgbClr val="002060"/>
                </a:solidFill>
                <a:effectLst/>
              </a:rPr>
            </a:br>
            <a:r>
              <a:rPr lang="ru-RU" sz="2400" dirty="0" smtClean="0">
                <a:solidFill>
                  <a:srgbClr val="002060"/>
                </a:solidFill>
                <a:effectLst/>
              </a:rPr>
              <a:t>Побежал в саду ручей.</a:t>
            </a:r>
            <a:br>
              <a:rPr lang="ru-RU" sz="2400" dirty="0" smtClean="0">
                <a:solidFill>
                  <a:srgbClr val="002060"/>
                </a:solidFill>
                <a:effectLst/>
              </a:rPr>
            </a:br>
            <a:r>
              <a:rPr lang="ru-RU" sz="2400" dirty="0" smtClean="0">
                <a:solidFill>
                  <a:srgbClr val="002060"/>
                </a:solidFill>
                <a:effectLst/>
              </a:rPr>
              <a:t>Мы кораблики пускали</a:t>
            </a:r>
            <a:br>
              <a:rPr lang="ru-RU" sz="2400" dirty="0" smtClean="0">
                <a:solidFill>
                  <a:srgbClr val="002060"/>
                </a:solidFill>
                <a:effectLst/>
              </a:rPr>
            </a:br>
            <a:r>
              <a:rPr lang="ru-RU" sz="2400" dirty="0" smtClean="0">
                <a:solidFill>
                  <a:srgbClr val="002060"/>
                </a:solidFill>
                <a:effectLst/>
              </a:rPr>
              <a:t>И встречали птичьи стаи</a:t>
            </a:r>
            <a:r>
              <a:rPr lang="ru-RU" sz="2800" dirty="0" smtClean="0">
                <a:solidFill>
                  <a:srgbClr val="002060"/>
                </a:solidFill>
                <a:effectLst/>
              </a:rPr>
              <a:t>. </a:t>
            </a:r>
            <a:endParaRPr lang="ru-RU" sz="2800" dirty="0">
              <a:solidFill>
                <a:srgbClr val="002060"/>
              </a:solidFill>
              <a:effectLst/>
            </a:endParaRPr>
          </a:p>
        </p:txBody>
      </p:sp>
      <p:pic>
        <p:nvPicPr>
          <p:cNvPr id="6" name="Содержимое 5" descr="Весна 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-1613" t="12828"/>
          <a:stretch>
            <a:fillRect/>
          </a:stretch>
        </p:blipFill>
        <p:spPr>
          <a:xfrm>
            <a:off x="3357554" y="500042"/>
            <a:ext cx="5786446" cy="635795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3910010" cy="611507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effectLst/>
              </a:rPr>
              <a:t>Звонко с крыши капли скачут,</a:t>
            </a:r>
            <a:br>
              <a:rPr lang="ru-RU" sz="2400" dirty="0" smtClean="0">
                <a:solidFill>
                  <a:srgbClr val="002060"/>
                </a:solidFill>
                <a:effectLst/>
              </a:rPr>
            </a:br>
            <a:r>
              <a:rPr lang="ru-RU" sz="2400" dirty="0" smtClean="0">
                <a:solidFill>
                  <a:srgbClr val="002060"/>
                </a:solidFill>
                <a:effectLst/>
              </a:rPr>
              <a:t>Над окном сосульки плачут.</a:t>
            </a:r>
            <a:br>
              <a:rPr lang="ru-RU" sz="2400" dirty="0" smtClean="0">
                <a:solidFill>
                  <a:srgbClr val="002060"/>
                </a:solidFill>
                <a:effectLst/>
              </a:rPr>
            </a:br>
            <a:r>
              <a:rPr lang="ru-RU" sz="2400" dirty="0" smtClean="0">
                <a:solidFill>
                  <a:srgbClr val="002060"/>
                </a:solidFill>
                <a:effectLst/>
              </a:rPr>
              <a:t>По полям ручьи звенят,</a:t>
            </a:r>
            <a:br>
              <a:rPr lang="ru-RU" sz="2400" dirty="0" smtClean="0">
                <a:solidFill>
                  <a:srgbClr val="002060"/>
                </a:solidFill>
                <a:effectLst/>
              </a:rPr>
            </a:br>
            <a:r>
              <a:rPr lang="ru-RU" sz="2400" dirty="0" smtClean="0">
                <a:solidFill>
                  <a:srgbClr val="002060"/>
                </a:solidFill>
                <a:effectLst/>
              </a:rPr>
              <a:t>Птиц на родину манят.</a:t>
            </a:r>
            <a:br>
              <a:rPr lang="ru-RU" sz="2400" dirty="0" smtClean="0">
                <a:solidFill>
                  <a:srgbClr val="002060"/>
                </a:solidFill>
                <a:effectLst/>
              </a:rPr>
            </a:br>
            <a:r>
              <a:rPr lang="ru-RU" sz="2400" dirty="0" smtClean="0">
                <a:solidFill>
                  <a:srgbClr val="002060"/>
                </a:solidFill>
                <a:effectLst/>
              </a:rPr>
              <a:t>Снег на горке быстро тает</a:t>
            </a:r>
            <a:br>
              <a:rPr lang="ru-RU" sz="2400" dirty="0" smtClean="0">
                <a:solidFill>
                  <a:srgbClr val="002060"/>
                </a:solidFill>
                <a:effectLst/>
              </a:rPr>
            </a:br>
            <a:r>
              <a:rPr lang="ru-RU" sz="2400" dirty="0" smtClean="0">
                <a:solidFill>
                  <a:srgbClr val="002060"/>
                </a:solidFill>
                <a:effectLst/>
              </a:rPr>
              <a:t>Это всё когда бывает?</a:t>
            </a:r>
            <a:endParaRPr lang="ru-RU" sz="2400" dirty="0">
              <a:solidFill>
                <a:srgbClr val="002060"/>
              </a:solidFill>
              <a:effectLst/>
            </a:endParaRPr>
          </a:p>
        </p:txBody>
      </p:sp>
      <p:pic>
        <p:nvPicPr>
          <p:cNvPr id="4" name="Содержимое 3" descr="1331906859_vesna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57687" y="-85876"/>
            <a:ext cx="4786314" cy="69438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295400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effectLst/>
              </a:rPr>
              <a:t>Лето</a:t>
            </a:r>
            <a:endParaRPr lang="ru-RU" sz="4800" dirty="0">
              <a:solidFill>
                <a:srgbClr val="FF0000"/>
              </a:solidFill>
              <a:effectLst/>
            </a:endParaRPr>
          </a:p>
        </p:txBody>
      </p:sp>
      <p:pic>
        <p:nvPicPr>
          <p:cNvPr id="4" name="Содержимое 3" descr="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49704"/>
            <a:ext cx="9144000" cy="5708296"/>
          </a:xfrm>
        </p:spPr>
      </p:pic>
      <p:sp>
        <p:nvSpPr>
          <p:cNvPr id="5" name="Прямоугольник 4"/>
          <p:cNvSpPr/>
          <p:nvPr/>
        </p:nvSpPr>
        <p:spPr>
          <a:xfrm>
            <a:off x="214282" y="1720840"/>
            <a:ext cx="664371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002060"/>
                </a:solidFill>
              </a:rPr>
              <a:t>Вот</a:t>
            </a:r>
            <a:r>
              <a:rPr lang="ru-RU" sz="2400" b="1" i="1" dirty="0" smtClean="0">
                <a:solidFill>
                  <a:srgbClr val="002060"/>
                </a:solidFill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ru-RU" sz="2400" b="1" i="1" dirty="0">
                <a:solidFill>
                  <a:srgbClr val="002060"/>
                </a:solidFill>
              </a:rPr>
              <a:t>И лето на пороге:</a:t>
            </a:r>
            <a:r>
              <a:rPr lang="ru-RU" sz="2400" b="1" i="1" dirty="0" smtClean="0">
                <a:solidFill>
                  <a:srgbClr val="002060"/>
                </a:solidFill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ru-RU" sz="2400" b="1" i="1" dirty="0">
                <a:solidFill>
                  <a:srgbClr val="002060"/>
                </a:solidFill>
              </a:rPr>
              <a:t>Реют пчёлы-недотроги,</a:t>
            </a:r>
            <a:r>
              <a:rPr lang="ru-RU" sz="2400" b="1" i="1" dirty="0" smtClean="0">
                <a:solidFill>
                  <a:srgbClr val="002060"/>
                </a:solidFill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ru-RU" sz="2400" b="1" i="1" dirty="0">
                <a:solidFill>
                  <a:srgbClr val="002060"/>
                </a:solidFill>
              </a:rPr>
              <a:t>Величаво карауля</a:t>
            </a:r>
            <a:r>
              <a:rPr lang="ru-RU" sz="2400" b="1" i="1" dirty="0" smtClean="0">
                <a:solidFill>
                  <a:srgbClr val="002060"/>
                </a:solidFill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ru-RU" sz="2400" b="1" i="1" dirty="0">
                <a:solidFill>
                  <a:srgbClr val="002060"/>
                </a:solidFill>
              </a:rPr>
              <a:t>Привлекательные ульи,</a:t>
            </a:r>
            <a:r>
              <a:rPr lang="ru-RU" sz="2400" b="1" i="1" dirty="0" smtClean="0">
                <a:solidFill>
                  <a:srgbClr val="002060"/>
                </a:solidFill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ru-RU" sz="2400" b="1" i="1" dirty="0">
                <a:solidFill>
                  <a:srgbClr val="002060"/>
                </a:solidFill>
              </a:rPr>
              <a:t>Чтобы всякие тревоги</a:t>
            </a:r>
            <a:r>
              <a:rPr lang="ru-RU" sz="2400" b="1" i="1" dirty="0" smtClean="0">
                <a:solidFill>
                  <a:srgbClr val="002060"/>
                </a:solidFill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ru-RU" sz="2400" b="1" i="1" dirty="0">
                <a:solidFill>
                  <a:srgbClr val="002060"/>
                </a:solidFill>
              </a:rPr>
              <a:t>Потонули в мерном гуле,</a:t>
            </a:r>
            <a:r>
              <a:rPr lang="ru-RU" sz="2400" b="1" i="1" dirty="0" smtClean="0">
                <a:solidFill>
                  <a:srgbClr val="002060"/>
                </a:solidFill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ru-RU" sz="2400" b="1" i="1" dirty="0">
                <a:solidFill>
                  <a:srgbClr val="002060"/>
                </a:solidFill>
              </a:rPr>
              <a:t>Как набаты тонут в благовесте,</a:t>
            </a:r>
            <a:r>
              <a:rPr lang="ru-RU" sz="2400" b="1" i="1" dirty="0" smtClean="0">
                <a:solidFill>
                  <a:srgbClr val="002060"/>
                </a:solidFill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ru-RU" sz="2400" b="1" i="1" dirty="0">
                <a:solidFill>
                  <a:srgbClr val="002060"/>
                </a:solidFill>
              </a:rPr>
              <a:t>И в июне,</a:t>
            </a:r>
            <a:r>
              <a:rPr lang="ru-RU" sz="2400" b="1" i="1" dirty="0" smtClean="0">
                <a:solidFill>
                  <a:srgbClr val="002060"/>
                </a:solidFill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ru-RU" sz="2400" b="1" i="1" dirty="0">
                <a:solidFill>
                  <a:srgbClr val="002060"/>
                </a:solidFill>
              </a:rPr>
              <a:t>И в июле,</a:t>
            </a:r>
            <a:r>
              <a:rPr lang="ru-RU" sz="2400" b="1" i="1" dirty="0" smtClean="0">
                <a:solidFill>
                  <a:srgbClr val="002060"/>
                </a:solidFill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ru-RU" sz="2400" b="1" i="1" dirty="0">
                <a:solidFill>
                  <a:srgbClr val="002060"/>
                </a:solidFill>
              </a:rPr>
              <a:t>И в особенности</a:t>
            </a:r>
            <a:r>
              <a:rPr lang="ru-RU" sz="2400" b="1" i="1" dirty="0" smtClean="0">
                <a:solidFill>
                  <a:srgbClr val="002060"/>
                </a:solidFill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ru-RU" sz="2400" b="1" i="1" dirty="0">
                <a:solidFill>
                  <a:srgbClr val="002060"/>
                </a:solidFill>
              </a:rPr>
              <a:t>В августе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716</TotalTime>
  <Words>107</Words>
  <Application>Microsoft Office PowerPoint</Application>
  <PresentationFormat>Экран (4:3)</PresentationFormat>
  <Paragraphs>28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Времена года</vt:lpstr>
      <vt:lpstr>Презентация PowerPoint</vt:lpstr>
      <vt:lpstr>Зима</vt:lpstr>
      <vt:lpstr>Белый снег покрыл поля и сёла, улицы, деревья и дома. Я качу с горы такой весёлой! Здравствуй раскрасавица- зима!</vt:lpstr>
      <vt:lpstr>Белый снег одел поля, Стала белою земля. В поле вьюга завевает Это всё когда бывает? </vt:lpstr>
      <vt:lpstr>Весна</vt:lpstr>
      <vt:lpstr>Прилетели сто грачей , Побежал в саду ручей. Мы кораблики пускали И встречали птичьи стаи. </vt:lpstr>
      <vt:lpstr>Звонко с крыши капли скачут, Над окном сосульки плачут. По полям ручьи звенят, Птиц на родину манят. Снег на горке быстро тает Это всё когда бывает?</vt:lpstr>
      <vt:lpstr>Лето</vt:lpstr>
      <vt:lpstr> Вот и лето подоспело – Земляника покраснела: Повернется к солнцу боком – Вся нальется алым соком. В поле – красная гвоздика,  Красный клевер. Погляди-ка: И лесной шиповник летом Весь осыпан красным цветом. Видно, люди не напрасно Называют лето красным. </vt:lpstr>
      <vt:lpstr>Солнце в небе высоко Светит, греет жарко. Одеваемся легко Для прогулки в парке. В травке бабочки порхают. Это всё когда бывает? </vt:lpstr>
      <vt:lpstr>осень</vt:lpstr>
      <vt:lpstr>Птицы стаями летят. Грустно.  Дождь и листопад. мы с собою зонтик носим, Потому что это осень.</vt:lpstr>
      <vt:lpstr>Солнце низко, греет мало, В травке бабочек не стало. Сбросил клён свои одёжки На дорожку, нам под ножки. Птичьи стаи улетают. Это всё когда бывает? 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Зима</dc:title>
  <dc:creator>ksyusha</dc:creator>
  <cp:lastModifiedBy>RePack by Diakov</cp:lastModifiedBy>
  <cp:revision>74</cp:revision>
  <dcterms:created xsi:type="dcterms:W3CDTF">2012-10-26T15:19:09Z</dcterms:created>
  <dcterms:modified xsi:type="dcterms:W3CDTF">2018-11-07T15:56:09Z</dcterms:modified>
</cp:coreProperties>
</file>