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39516441смех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-24"/>
            <a:ext cx="5143536" cy="68622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Содержимое 11" descr="DSCN411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42876" y="214314"/>
            <a:ext cx="4286248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Содержимое 12" descr="DSCN0772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429124" y="203595"/>
            <a:ext cx="4395790" cy="3296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I:\DSCN411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9124" y="3357562"/>
            <a:ext cx="4381031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I:\DSCN413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2933" y="3357562"/>
            <a:ext cx="4285795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9727534танц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42910" y="500042"/>
            <a:ext cx="7912806" cy="59293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N185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-71470" y="46035"/>
            <a:ext cx="6072230" cy="58118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I:\DSCN257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43306" y="3016295"/>
            <a:ext cx="5429288" cy="37702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N416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929190" y="2143116"/>
            <a:ext cx="4143372" cy="46974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I:\конкурс\фото\97910051зрит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76" y="142634"/>
            <a:ext cx="4786314" cy="3593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DSCN253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 r="-1953"/>
          <a:stretch>
            <a:fillRect/>
          </a:stretch>
        </p:blipFill>
        <p:spPr>
          <a:xfrm>
            <a:off x="2928926" y="214290"/>
            <a:ext cx="6215074" cy="3643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I:\конкурс\фото\IMG_207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3071810"/>
            <a:ext cx="5048482" cy="3786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tilian_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642918"/>
            <a:ext cx="8363897" cy="55721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7068720танц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6215074" cy="4661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I:\конкурс\фото\SAM_001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44000" y="3258000"/>
            <a:ext cx="4800000" cy="36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103</TotalTime>
  <Words>0</Words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Иван</dc:creator>
  <cp:lastModifiedBy>Иван</cp:lastModifiedBy>
  <cp:revision>15</cp:revision>
  <dcterms:created xsi:type="dcterms:W3CDTF">2018-11-05T04:11:42Z</dcterms:created>
  <dcterms:modified xsi:type="dcterms:W3CDTF">2018-11-07T09:36:08Z</dcterms:modified>
</cp:coreProperties>
</file>