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</p:sldMasterIdLst>
  <p:sldIdLst>
    <p:sldId id="278" r:id="rId8"/>
    <p:sldId id="283" r:id="rId9"/>
    <p:sldId id="284" r:id="rId10"/>
    <p:sldId id="299" r:id="rId11"/>
    <p:sldId id="298" r:id="rId12"/>
    <p:sldId id="286" r:id="rId13"/>
    <p:sldId id="289" r:id="rId14"/>
    <p:sldId id="297" r:id="rId15"/>
    <p:sldId id="291" r:id="rId16"/>
    <p:sldId id="295" r:id="rId17"/>
    <p:sldId id="296" r:id="rId1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3300"/>
    <a:srgbClr val="47EC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-90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98D1B-C89E-446E-B6ED-FDF675573455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1C98-9404-4FA2-B1E6-49EC9DAC1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68E88-DC1E-454F-B264-EE4D2B378DC4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DF16E-96A7-4420-88BD-72A5E4E00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3EF4B-1C54-4CEE-9DEC-752CE62E490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F109-9628-4D3E-B648-C9FC94410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3C71-B13C-485A-A15A-4C7F199275E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5FDB5E-2A97-487E-81E6-CA13AC108A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4B374-2D96-49F4-9252-BA00368B2500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4C3A7A-BBD2-4E40-8A1D-EA3DF7B6B9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95E84-255C-4C0A-B3C5-0C639881145A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2F826C-385F-46A6-AEE2-52EB1B3906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302FA-C329-45BD-A6AE-A261F45FDE7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BEED6FA-CE2F-47F7-98EE-5B78473DAE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D23B-5428-4A24-9C03-82D2D4188CE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E91CAD-F720-48EC-A95B-572EFA15F7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C5CF3-6FA5-43E7-8CC7-5A755971AECA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1DE63AC-8EA4-486A-A5D1-93D02AC33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8689-27FC-4A4E-94B2-07A6FE4412FA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9D9871-878B-4910-9772-564DAAF6CB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7EC32-193F-46F2-B399-780AE795715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F53B461-98F5-49A8-A6E4-070571B479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07263-3E8A-4272-B205-3641B779E64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4B594-E88E-4B4F-8CA9-489B716C9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45040-730F-46D6-A6C6-40BA8B585DA8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D46CD12-02DF-48BA-B932-577C659A0D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57B8-0E0D-447E-9014-DA05336F28A1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B79D9AA-7D72-4093-A7A1-8447059F2D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4BEEE-0065-4AA0-9619-FE42E4F14E2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B20AF6-5520-4359-AB16-7DEDE3C74F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6" descr="пр42.png"/>
          <p:cNvSpPr>
            <a:spLocks noChangeAspect="1"/>
          </p:cNvSpPr>
          <p:nvPr userDrawn="1"/>
        </p:nvSpPr>
        <p:spPr bwMode="auto">
          <a:xfrm>
            <a:off x="-4763" y="0"/>
            <a:ext cx="12201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50BE5-A6BB-4805-A9C4-A529D473EC0E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7716BE-F6C5-413B-909F-69FCF3E011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F787A-B7BB-4F10-8020-BFBE62FD5528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9811E2-54A9-43FE-8F7F-739A51B3CE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35AD-B239-42F0-97D9-1BAC38AAB97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208D1B-F1FB-4CAB-B219-57AE80CB52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3CF97-1149-4B87-AE49-BD6FF95C6A3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AE46D5-94DD-4F80-BFE3-C930ACFC5A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BE56-1E9B-4B7B-84E9-AED869C356D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AC4EA0-6364-4824-9F0A-3E2233F16C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F493-2FEA-411A-9277-6F445AF74B1B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EB74F20-252F-433C-BE6E-A8205F2E69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4C19A-F133-42F4-A8E8-3105E82670C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1C3A68-27A1-4710-8B62-EA4FC9B901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579B-3EC6-41A8-9666-5A1B33E2830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846EC-9C27-40EB-8A79-3C1ACB57C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EE91B-2054-43F8-BFB3-CE7924D3D25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1D8BF7-2BF0-4E8E-B6B1-4F862799DF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91B4B-36CB-4BE4-96E5-E2F31B7CE2E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795362-992A-4113-8757-B0F97B0011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4CD49-D60C-4974-90C9-5A1C282BA34B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E019D3F-2BB7-4A35-B478-30E02CA51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8030F-031B-4DEA-8E6E-47A7910C41B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36DC199-1A84-40A0-97BD-A612DA9BBF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7DF1-A673-4F5B-84ED-430B118B502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E32965-AE65-47EA-8102-9B264C395D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7B2AC-A56E-4B8D-B293-B0F400AC287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518D33E-9A4E-44CB-88D2-FACE3A828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1C7A-49AB-4E07-90CE-93B88AB9C0CA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E1C9D0-1D2A-4EE0-94E3-333AF3058B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A225D-5366-42CD-8A30-758CEF27D83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14CCF1D-654F-44E8-90D2-9760D7FDA6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DEA0-6814-4913-8EA1-E2490643CA64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0838FF-C349-458C-85CF-C83E599E52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D3F-5AB6-489C-B7D1-ACE0493128E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7C65BF6-3BC3-4AD3-A7D1-CC037BD8B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F9FBC-08C0-4FFA-A84B-D5F7A5FACC5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8622-16BD-48D4-9E15-2542648F8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FECF5-018A-4C07-AAE1-4ECE3290EFE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ABD8BC-7A4B-40B4-B912-AD44AC5984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989C2-7789-4EFA-8097-0263F258836E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0F70AC-31F4-4B4F-9967-97938D6847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0A095-6A03-4C4A-BDBB-766432D1F5D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881E3E-1A5C-4E57-8B90-BAE45DEF65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0A2C-3F38-4624-89BF-25DA2D4522F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CE5156-E68D-42CB-A282-7D701892CD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6" descr="пр42.png"/>
          <p:cNvSpPr>
            <a:spLocks noChangeAspect="1"/>
          </p:cNvSpPr>
          <p:nvPr userDrawn="1"/>
        </p:nvSpPr>
        <p:spPr bwMode="auto">
          <a:xfrm>
            <a:off x="-4763" y="0"/>
            <a:ext cx="12201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0BFF7-E23C-418A-947B-C89773ABD63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1C165B-C77E-4DDB-87A8-87DCF243E0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A500F-08BB-45FB-B010-7242D2565F0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E93FD0-DACF-4DDC-9221-5A0A06704E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8B1CE-D362-4437-8743-4B9AE082DEA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A1CD6F-D370-4238-A2B4-A96B9B873A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4C82D-4902-4DC9-A963-780F6B2B031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7BCA9B-909B-49AF-8E27-462ED78E75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B8FCD-69EB-4148-BC2B-961FF481817C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9424EC3-A0F7-4129-9018-764E52F5AE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0CC78-A71D-4C00-9D56-34857181DCA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A24A2B-578E-4275-A2A5-60E1AAE94C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2BDB7-494A-4575-9D36-446C9CBBC14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E8059-16A0-4817-ABE6-BD744B867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56D7-3521-44F1-ABFC-E0D8A1F02C7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4C6C4D-21DD-4967-9EC4-E439687835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56331-8149-45BF-894E-83AF9CFF81B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1236AF-C65D-4BD9-9F0F-6B3520636C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A6177-8ABE-4932-AB8F-EDA0F824503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68E1082-74D1-4173-980C-EF662DE5CC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F6ACD-BD86-4001-BCB1-963876516B9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01D5D2-E474-4840-9BF0-66D69BF2F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0CA0A-7BF4-4687-90E4-AED9E8AB1D1B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093CBD-80B9-41E2-A244-3819BB8F39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10D2-B472-464A-B7B2-52EE155AC278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3DE667-08AA-49C0-AD9F-6C2BEE9145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7D28B-09DE-4FC9-A0B2-B4534EF277C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491AAB-1396-4B2A-B79C-AAFE674E4C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1AA08-2530-4364-ABFC-618DBCD2132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9FD3600-5F9C-40EC-BC02-98EEA55D2F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2242C-0490-436F-879B-FD6434D475C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66630E-CE50-4976-A84E-4C93CF668A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344B-627E-4764-B180-156774747B9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BF1EFA-E914-444E-A2F0-A965625846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A7DBA-99B7-49BF-8223-91A6275BD94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41255-104E-43BC-A190-93872E932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128CC-FA34-43A9-918D-2E24C8A0CF21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3C69811-384E-48F4-9F63-FF0F2FDC0B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0E419-9081-401E-8151-58AC7E9C0F4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BC1EA9-F78D-4432-BFEB-FBFDAF8931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30BBC-33B3-4237-92F0-D348977EA22B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A435569-FC0B-49FC-A714-F566ED1DE1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B4F9-D9C1-48DE-BE09-8AD7FE86281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F57A78E-7BE2-497E-92F2-84C33725AE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D60D0-D052-42AA-B05E-90E12115D30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D952B6-65F5-445C-A6F5-B4CDCB3CC0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6AE8A-BE1B-4FEA-8911-DE571171438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89674F-CB8A-4E6C-A897-AFF67650BA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CD0C1-62F2-4CB3-9E8A-64DC4BD273D0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CAD155-178F-4567-8068-0763C17538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7F1AD-3BFF-4C5C-80B5-4C16D34B87EB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E7F7A1-3A96-484A-8206-0F83968E72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53C3-40F8-4682-9951-A0D58A4EA9E6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E6101D-E6DA-473D-AAC1-55FF73FFE2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2B4C0-05DB-481C-8532-41C449183F3C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C8AB481-99EF-492B-B518-195A413282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F17A2-3172-4A3C-AD86-378A965F255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6363-3955-4253-B03A-5CFC2153B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75555-658B-4FF1-80C0-AB77CF8DEE1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C6755B-4D76-4BDE-B008-AA0F415C5B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AF681-D0F1-49E5-A570-0ACDDC14164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05CB578-9646-498D-A44E-E771C1534E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E5EEE-EA8A-490B-B909-9F0B35B45E44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EF5F6A9-2E9B-402D-9855-5ECC58023B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1E50B-B148-4D7B-9204-D66997CE58A1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1B07-ED65-4EF2-874D-CD577991A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50E72-519B-45CA-BBBB-5D747F9BF931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20CD9-362F-4F70-8E75-9EBCC1214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762F77-3856-49C5-82ED-25CFFF1FA3CE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E0FF58-12A7-4634-802D-6FDD3100C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4" r:id="rId3"/>
    <p:sldLayoutId id="2147483813" r:id="rId4"/>
    <p:sldLayoutId id="2147483812" r:id="rId5"/>
    <p:sldLayoutId id="2147483811" r:id="rId6"/>
    <p:sldLayoutId id="2147483810" r:id="rId7"/>
    <p:sldLayoutId id="2147483809" r:id="rId8"/>
    <p:sldLayoutId id="2147483808" r:id="rId9"/>
    <p:sldLayoutId id="2147483807" r:id="rId10"/>
    <p:sldLayoutId id="214748380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A3C8B-20FF-462A-B682-993F0054075A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D4315C9-BF6D-4952-B341-9DD15BDF7F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BF4237-8CF8-48E6-AB2F-2C40EB86C6B2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FD8AB457-9BAE-477B-B158-B23C186BC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686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9E216A-8B5E-4446-9AEF-3992E006ACD5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8DD4776-C266-4A7D-8EEB-3EB433CD83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8131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2D6E12-4249-4166-8827-36391407877F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5FF12992-08A1-4662-87B0-D7144CBAB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9395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7EEFF-9939-4C51-B445-0BD01A3D31E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74D66BCC-30A2-49DD-A977-C0BA10E2AE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0659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4C5208-5A7B-4E04-8CCE-5775259F4398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E2752FBE-0316-4596-BCCD-103A9E8ABF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Прямоугольник 2"/>
          <p:cNvSpPr>
            <a:spLocks noChangeArrowheads="1"/>
          </p:cNvSpPr>
          <p:nvPr/>
        </p:nvSpPr>
        <p:spPr bwMode="auto">
          <a:xfrm>
            <a:off x="3133725" y="1827213"/>
            <a:ext cx="81756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00B050"/>
                </a:solidFill>
                <a:latin typeface="Calibri" pitchFamily="34" charset="0"/>
              </a:rPr>
              <a:t>Познавательно-игровой проект </a:t>
            </a:r>
            <a:br>
              <a:rPr lang="ru-RU" altLang="ru-RU" sz="3600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altLang="ru-RU" sz="3600" b="1">
                <a:solidFill>
                  <a:srgbClr val="00B050"/>
                </a:solidFill>
                <a:latin typeface="Calibri" pitchFamily="34" charset="0"/>
              </a:rPr>
              <a:t>в старшей группе</a:t>
            </a:r>
          </a:p>
          <a:p>
            <a:pPr algn="ctr"/>
            <a:endParaRPr lang="ru-RU" altLang="ru-RU" sz="3600" b="1">
              <a:solidFill>
                <a:srgbClr val="00B050"/>
              </a:solidFill>
              <a:latin typeface="Calibri" pitchFamily="34" charset="0"/>
            </a:endParaRPr>
          </a:p>
          <a:p>
            <a:pPr algn="ctr"/>
            <a:r>
              <a:rPr lang="ru-RU" altLang="ru-RU" sz="4400" b="1">
                <a:solidFill>
                  <a:srgbClr val="FF0000"/>
                </a:solidFill>
                <a:latin typeface="Calibri" pitchFamily="34" charset="0"/>
              </a:rPr>
              <a:t>«АЗБУКА ПЕШЕХОДА»</a:t>
            </a:r>
            <a:r>
              <a:rPr lang="ru-RU" altLang="ru-RU" sz="3600" b="1">
                <a:solidFill>
                  <a:srgbClr val="00B050"/>
                </a:solidFill>
                <a:latin typeface="Calibri" pitchFamily="34" charset="0"/>
              </a:rPr>
              <a:t/>
            </a:r>
            <a:br>
              <a:rPr lang="ru-RU" altLang="ru-RU" sz="3600" b="1">
                <a:solidFill>
                  <a:srgbClr val="00B050"/>
                </a:solidFill>
                <a:latin typeface="Calibri" pitchFamily="34" charset="0"/>
              </a:rPr>
            </a:br>
            <a:endParaRPr lang="ru-RU" altLang="ru-RU" sz="3600" b="1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Подготовили: воспитатели:</a:t>
            </a:r>
          </a:p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Валяева С.В</a:t>
            </a:r>
          </a:p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Низаметдинова О.Ю</a:t>
            </a:r>
          </a:p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                           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4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ru-RU" smtClean="0"/>
              <a:t>Досуг «Эстафета зеленого огонька»</a:t>
            </a:r>
          </a:p>
        </p:txBody>
      </p:sp>
      <p:pic>
        <p:nvPicPr>
          <p:cNvPr id="91138" name="Picture 9" descr="IMG-20161103-WA00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35113" y="1358900"/>
            <a:ext cx="3236912" cy="2427288"/>
          </a:xfrm>
        </p:spPr>
      </p:pic>
      <p:pic>
        <p:nvPicPr>
          <p:cNvPr id="91139" name="Picture 10" descr="PB1801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840663" y="1403350"/>
            <a:ext cx="2003425" cy="2382838"/>
          </a:xfrm>
        </p:spPr>
      </p:pic>
      <p:pic>
        <p:nvPicPr>
          <p:cNvPr id="91140" name="Picture 11" descr="PB18012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251075" y="4098925"/>
            <a:ext cx="1870075" cy="2492375"/>
          </a:xfrm>
        </p:spPr>
      </p:pic>
      <p:pic>
        <p:nvPicPr>
          <p:cNvPr id="91141" name="Picture 12" descr="PB18014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7445375" y="3951288"/>
            <a:ext cx="2916238" cy="21875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«Дядя Степа в гостях у ребят»</a:t>
            </a:r>
          </a:p>
        </p:txBody>
      </p:sp>
      <p:pic>
        <p:nvPicPr>
          <p:cNvPr id="92162" name="Picture 9" descr="P929013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833563"/>
            <a:ext cx="5410200" cy="4057650"/>
          </a:xfrm>
        </p:spPr>
      </p:pic>
      <p:pic>
        <p:nvPicPr>
          <p:cNvPr id="92163" name="Picture 11" descr="P929015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1833563"/>
            <a:ext cx="5410200" cy="40576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5835" y="0"/>
            <a:ext cx="11362765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группе создана предметно-развивающая среда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946" name="Rectangle 6"/>
          <p:cNvSpPr>
            <a:spLocks noGrp="1"/>
          </p:cNvSpPr>
          <p:nvPr>
            <p:ph type="title" idx="4294967295"/>
          </p:nvPr>
        </p:nvSpPr>
        <p:spPr>
          <a:xfrm flipH="1" flipV="1">
            <a:off x="12192000" y="-182563"/>
            <a:ext cx="128588" cy="182563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82947" name="Picture 10" descr="20161117_11075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600200"/>
            <a:ext cx="2914650" cy="2185988"/>
          </a:xfrm>
        </p:spPr>
      </p:pic>
      <p:pic>
        <p:nvPicPr>
          <p:cNvPr id="82948" name="Picture 11" descr="20161117_1108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1833563"/>
            <a:ext cx="5410200" cy="4057650"/>
          </a:xfrm>
        </p:spPr>
      </p:pic>
      <p:pic>
        <p:nvPicPr>
          <p:cNvPr id="82949" name="Picture 12" descr="20161117_1108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8557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94129"/>
            <a:ext cx="10972800" cy="1094256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  <a:endParaRPr lang="ru-RU" dirty="0"/>
          </a:p>
        </p:txBody>
      </p:sp>
      <p:pic>
        <p:nvPicPr>
          <p:cNvPr id="5" name="Picture 2" descr="F:\23\фото\Изображение 1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132027">
            <a:off x="450850" y="1627188"/>
            <a:ext cx="5337175" cy="4002087"/>
          </a:xfrm>
        </p:spPr>
      </p:pic>
      <p:pic>
        <p:nvPicPr>
          <p:cNvPr id="6" name="Picture 3" descr="F:\23\фото\Изображение 1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13145">
            <a:off x="8397875" y="1541463"/>
            <a:ext cx="3332163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23\фото\DSCN48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7288" y="2836863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Развиваемся в игре</a:t>
            </a:r>
          </a:p>
        </p:txBody>
      </p:sp>
      <p:pic>
        <p:nvPicPr>
          <p:cNvPr id="84994" name="Picture 2" descr="F:\старшая группа\ПДД\20161121_1618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97600" y="1843088"/>
            <a:ext cx="5384800" cy="4038600"/>
          </a:xfrm>
        </p:spPr>
      </p:pic>
      <p:pic>
        <p:nvPicPr>
          <p:cNvPr id="84995" name="Picture 3" descr="F:\старшая группа\ПДД\20161121_1556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843088"/>
            <a:ext cx="5384800" cy="4038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Познавательная деятельность</a:t>
            </a:r>
          </a:p>
        </p:txBody>
      </p:sp>
      <p:pic>
        <p:nvPicPr>
          <p:cNvPr id="86018" name="Picture 3" descr="G:\DCIM\100OLYMP\PB3001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210300" y="1600200"/>
            <a:ext cx="5384800" cy="4532313"/>
          </a:xfrm>
        </p:spPr>
      </p:pic>
      <p:pic>
        <p:nvPicPr>
          <p:cNvPr id="86019" name="Picture 4" descr="F:\старшая группа\ПДД\IMG_20161129_171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81075" y="1600200"/>
            <a:ext cx="4017963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54" y="107576"/>
            <a:ext cx="912596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7042" name="Picture 17" descr="20161110_09574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833563"/>
            <a:ext cx="5410200" cy="4057650"/>
          </a:xfrm>
        </p:spPr>
      </p:pic>
      <p:pic>
        <p:nvPicPr>
          <p:cNvPr id="87043" name="Picture 18" descr="20161110_09592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1833563"/>
            <a:ext cx="5410200" cy="4057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Изучаем правила дорожного движения, играя</a:t>
            </a:r>
          </a:p>
        </p:txBody>
      </p:sp>
      <p:pic>
        <p:nvPicPr>
          <p:cNvPr id="88066" name="Picture 9" descr="20161110_1019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833563"/>
            <a:ext cx="5410200" cy="4057650"/>
          </a:xfrm>
        </p:spPr>
      </p:pic>
      <p:pic>
        <p:nvPicPr>
          <p:cNvPr id="88067" name="Picture 8" descr="IMG_20161129_17131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1833563"/>
            <a:ext cx="5410200" cy="4057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Игры по ПДД</a:t>
            </a:r>
          </a:p>
        </p:txBody>
      </p:sp>
      <p:pic>
        <p:nvPicPr>
          <p:cNvPr id="89090" name="Picture 2" descr="G:\DCIM\100OLYMP\PB3001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97600" y="1843088"/>
            <a:ext cx="5384800" cy="4038600"/>
          </a:xfrm>
        </p:spPr>
      </p:pic>
      <p:pic>
        <p:nvPicPr>
          <p:cNvPr id="89091" name="Picture 3" descr="G:\DCIM\100OLYMP\PB3001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843088"/>
            <a:ext cx="5384800" cy="4038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3300"/>
                </a:solidFill>
              </a:rPr>
              <a:t>Песочная анимация</a:t>
            </a:r>
          </a:p>
        </p:txBody>
      </p:sp>
      <p:pic>
        <p:nvPicPr>
          <p:cNvPr id="90114" name="Picture 8" descr="20161117_0959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600200"/>
            <a:ext cx="3330575" cy="2185988"/>
          </a:xfrm>
        </p:spPr>
      </p:pic>
      <p:pic>
        <p:nvPicPr>
          <p:cNvPr id="90115" name="Picture 9" descr="20161117_10113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855788" y="3938588"/>
            <a:ext cx="3319462" cy="2187575"/>
          </a:xfrm>
        </p:spPr>
      </p:pic>
      <p:pic>
        <p:nvPicPr>
          <p:cNvPr id="90116" name="Picture 10" descr="20161117_10175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7029450" y="1306513"/>
            <a:ext cx="3749675" cy="2479675"/>
          </a:xfrm>
        </p:spPr>
      </p:pic>
      <p:pic>
        <p:nvPicPr>
          <p:cNvPr id="90117" name="Picture 11" descr="IMG-20161117-WA000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932613" y="3938588"/>
            <a:ext cx="3889375" cy="21875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38</Words>
  <Application>Microsoft Office PowerPoint</Application>
  <PresentationFormat>Произвольный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68</vt:i4>
      </vt:variant>
      <vt:variant>
        <vt:lpstr>Заголовки слайдов</vt:lpstr>
      </vt:variant>
      <vt:variant>
        <vt:i4>11</vt:i4>
      </vt:variant>
    </vt:vector>
  </HeadingPairs>
  <TitlesOfParts>
    <vt:vector size="82" baseType="lpstr">
      <vt:lpstr>Arial</vt:lpstr>
      <vt:lpstr>Calibri Light</vt:lpstr>
      <vt:lpstr>Calibri</vt:lpstr>
      <vt:lpstr>Тема Office</vt:lpstr>
      <vt:lpstr>2_Тема Office</vt:lpstr>
      <vt:lpstr>4_Тема Office</vt:lpstr>
      <vt:lpstr>5_Тема Office</vt:lpstr>
      <vt:lpstr>6_Тема Office</vt:lpstr>
      <vt:lpstr>7_Тема Office</vt:lpstr>
      <vt:lpstr>8_Тема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2_Тема Office</vt:lpstr>
      <vt:lpstr>4_Тема Office</vt:lpstr>
      <vt:lpstr>4_Тема Office</vt:lpstr>
      <vt:lpstr>4_Тема Office</vt:lpstr>
      <vt:lpstr>4_Тема Office</vt:lpstr>
      <vt:lpstr>4_Тема Office</vt:lpstr>
      <vt:lpstr>4_Тема Office</vt:lpstr>
      <vt:lpstr>4_Тема Office</vt:lpstr>
      <vt:lpstr>4_Тема Office</vt:lpstr>
      <vt:lpstr>4_Тема Office</vt:lpstr>
      <vt:lpstr>4_Тема Office</vt:lpstr>
      <vt:lpstr>5_Тема Office</vt:lpstr>
      <vt:lpstr>5_Тема Office</vt:lpstr>
      <vt:lpstr>5_Тема Office</vt:lpstr>
      <vt:lpstr>5_Тема Office</vt:lpstr>
      <vt:lpstr>5_Тема Office</vt:lpstr>
      <vt:lpstr>5_Тема Office</vt:lpstr>
      <vt:lpstr>5_Тема Office</vt:lpstr>
      <vt:lpstr>5_Тема Office</vt:lpstr>
      <vt:lpstr>5_Тема Office</vt:lpstr>
      <vt:lpstr>5_Тема Office</vt:lpstr>
      <vt:lpstr>6_Тема Office</vt:lpstr>
      <vt:lpstr>6_Тема Office</vt:lpstr>
      <vt:lpstr>6_Тема Office</vt:lpstr>
      <vt:lpstr>6_Тема Office</vt:lpstr>
      <vt:lpstr>6_Тема Office</vt:lpstr>
      <vt:lpstr>6_Тема Office</vt:lpstr>
      <vt:lpstr>6_Тема Office</vt:lpstr>
      <vt:lpstr>6_Тема Office</vt:lpstr>
      <vt:lpstr>6_Тема Office</vt:lpstr>
      <vt:lpstr>6_Тема Office</vt:lpstr>
      <vt:lpstr>7_Тема Office</vt:lpstr>
      <vt:lpstr>7_Тема Office</vt:lpstr>
      <vt:lpstr>7_Тема Office</vt:lpstr>
      <vt:lpstr>7_Тема Office</vt:lpstr>
      <vt:lpstr>7_Тема Office</vt:lpstr>
      <vt:lpstr>7_Тема Office</vt:lpstr>
      <vt:lpstr>7_Тема Office</vt:lpstr>
      <vt:lpstr>7_Тема Office</vt:lpstr>
      <vt:lpstr>7_Тема Office</vt:lpstr>
      <vt:lpstr>7_Тема Office</vt:lpstr>
      <vt:lpstr>8_Тема Office</vt:lpstr>
      <vt:lpstr>8_Тема Office</vt:lpstr>
      <vt:lpstr>8_Тема Office</vt:lpstr>
      <vt:lpstr>8_Тема Office</vt:lpstr>
      <vt:lpstr>8_Тема Office</vt:lpstr>
      <vt:lpstr>8_Тема Office</vt:lpstr>
      <vt:lpstr>8_Тема Office</vt:lpstr>
      <vt:lpstr>8_Тема Office</vt:lpstr>
      <vt:lpstr>8_Тема Office</vt:lpstr>
      <vt:lpstr>8_Тема Office</vt:lpstr>
      <vt:lpstr>Слайд 1</vt:lpstr>
      <vt:lpstr>Слайд 2</vt:lpstr>
      <vt:lpstr>Слайд 3</vt:lpstr>
      <vt:lpstr>Развиваемся в игре</vt:lpstr>
      <vt:lpstr>Познавательная деятельность</vt:lpstr>
      <vt:lpstr>Слайд 6</vt:lpstr>
      <vt:lpstr>Изучаем правила дорожного движения, играя</vt:lpstr>
      <vt:lpstr> Игры по ПДД</vt:lpstr>
      <vt:lpstr>Песочная анимация</vt:lpstr>
      <vt:lpstr>Досуг «Эстафета зеленого огонька»</vt:lpstr>
      <vt:lpstr>«Дядя Степа в гостях у ребят»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saxar.braun@mail.ru</dc:creator>
  <cp:lastModifiedBy>Customer</cp:lastModifiedBy>
  <cp:revision>41</cp:revision>
  <dcterms:created xsi:type="dcterms:W3CDTF">2015-11-18T11:10:36Z</dcterms:created>
  <dcterms:modified xsi:type="dcterms:W3CDTF">2018-11-02T22:21:24Z</dcterms:modified>
</cp:coreProperties>
</file>