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7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5CCDC-59D6-41EB-B540-04EE041946C1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5A5C1-D7AA-48C9-8069-73E5975F5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5CCDC-59D6-41EB-B540-04EE041946C1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5A5C1-D7AA-48C9-8069-73E5975F5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5CCDC-59D6-41EB-B540-04EE041946C1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5A5C1-D7AA-48C9-8069-73E5975F5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5CCDC-59D6-41EB-B540-04EE041946C1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5A5C1-D7AA-48C9-8069-73E5975F5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5CCDC-59D6-41EB-B540-04EE041946C1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5A5C1-D7AA-48C9-8069-73E5975F5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5CCDC-59D6-41EB-B540-04EE041946C1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5A5C1-D7AA-48C9-8069-73E5975F5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5CCDC-59D6-41EB-B540-04EE041946C1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5A5C1-D7AA-48C9-8069-73E5975F5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5CCDC-59D6-41EB-B540-04EE041946C1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5A5C1-D7AA-48C9-8069-73E5975F5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5CCDC-59D6-41EB-B540-04EE041946C1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5A5C1-D7AA-48C9-8069-73E5975F5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5CCDC-59D6-41EB-B540-04EE041946C1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5A5C1-D7AA-48C9-8069-73E5975F5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5CCDC-59D6-41EB-B540-04EE041946C1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5A5C1-D7AA-48C9-8069-73E5975F5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5CCDC-59D6-41EB-B540-04EE041946C1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5A5C1-D7AA-48C9-8069-73E5975F5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5CCDC-59D6-41EB-B540-04EE041946C1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5A5C1-D7AA-48C9-8069-73E5975F5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5CCDC-59D6-41EB-B540-04EE041946C1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5A5C1-D7AA-48C9-8069-73E5975F5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Христианство и гуманизм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err="1" smtClean="0"/>
              <a:t>Кистол</a:t>
            </a:r>
            <a:r>
              <a:rPr lang="ru-RU" dirty="0" smtClean="0"/>
              <a:t> Л.И, учитель начальных классов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 гуманизма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Милосердие</a:t>
            </a:r>
            <a:endParaRPr lang="ru-RU" dirty="0"/>
          </a:p>
          <a:p>
            <a:r>
              <a:rPr lang="ru-RU" dirty="0" smtClean="0"/>
              <a:t> Сострадание, </a:t>
            </a:r>
          </a:p>
          <a:p>
            <a:r>
              <a:rPr lang="ru-RU" dirty="0" smtClean="0"/>
              <a:t>Любовь и уважение к ближним.</a:t>
            </a:r>
          </a:p>
          <a:p>
            <a:r>
              <a:rPr lang="ru-RU" dirty="0" smtClean="0"/>
              <a:t>Потребность жить для других;</a:t>
            </a:r>
          </a:p>
          <a:p>
            <a:r>
              <a:rPr lang="ru-RU" dirty="0" smtClean="0"/>
              <a:t>Равенство;</a:t>
            </a:r>
          </a:p>
          <a:p>
            <a:r>
              <a:rPr lang="ru-RU" dirty="0" smtClean="0"/>
              <a:t>Справедливость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Русские народные пословицы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Жизнь дана на добрые дела.</a:t>
            </a:r>
          </a:p>
          <a:p>
            <a:r>
              <a:rPr lang="ru-RU" dirty="0" smtClean="0"/>
              <a:t> Живи так, чтоб ни от Бога греха, ни от людей стыда. </a:t>
            </a:r>
          </a:p>
          <a:p>
            <a:r>
              <a:rPr lang="ru-RU" dirty="0" smtClean="0"/>
              <a:t>Сей добро, посыпай добром, жни добро, оделяй добром.</a:t>
            </a:r>
          </a:p>
          <a:p>
            <a:r>
              <a:rPr lang="ru-RU" dirty="0" smtClean="0"/>
              <a:t> Пока живешь, творишь добро, лишь путь добра – спасение души.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Русские народные пословицы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Без добрых дел нет доброго имени.</a:t>
            </a:r>
          </a:p>
          <a:p>
            <a:r>
              <a:rPr lang="ru-RU" dirty="0" smtClean="0"/>
              <a:t> Доброе дело два века живет, этот и тот.</a:t>
            </a:r>
          </a:p>
          <a:p>
            <a:r>
              <a:rPr lang="ru-RU" dirty="0" smtClean="0"/>
              <a:t>Худо тому? Кто добра не делает никому. </a:t>
            </a:r>
          </a:p>
          <a:p>
            <a:r>
              <a:rPr lang="ru-RU" dirty="0" smtClean="0"/>
              <a:t> Чтобы помочь другим – не нужно богатырской силы, не нужно волшебной палочки. Нужно только желание. Еще важнее не ожидать просьб о помощи. И, самое главное не опоздать с </a:t>
            </a:r>
            <a:r>
              <a:rPr lang="ru-RU" smtClean="0"/>
              <a:t>помощью…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Золотое правило православных христиан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 smtClean="0"/>
              <a:t>Как хотите, чтобы с вами поступали люди,  так поступайте и вы с ними.</a:t>
            </a:r>
          </a:p>
          <a:p>
            <a:pPr>
              <a:buNone/>
            </a:pPr>
            <a:r>
              <a:rPr lang="ru-RU" sz="5400" dirty="0" smtClean="0"/>
              <a:t>(Не делай другому того, чего не желаешь себе)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57161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Христиане</a:t>
            </a:r>
            <a:br>
              <a:rPr lang="ru-RU" sz="3200" dirty="0" smtClean="0"/>
            </a:br>
            <a:r>
              <a:rPr lang="ru-RU" sz="3200" dirty="0" smtClean="0"/>
              <a:t>были разделены в средние века на 2 </a:t>
            </a:r>
            <a:r>
              <a:rPr lang="ru-RU" sz="3200" dirty="0" smtClean="0"/>
              <a:t>ветви</a:t>
            </a:r>
            <a:endParaRPr lang="ru-RU" sz="32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 rot="5400000">
            <a:off x="2357422" y="1571612"/>
            <a:ext cx="1357322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16200000" flipH="1">
            <a:off x="4714876" y="1857364"/>
            <a:ext cx="142876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142976" y="3000372"/>
            <a:ext cx="2786082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Западные христиане -</a:t>
            </a:r>
          </a:p>
          <a:p>
            <a:pPr algn="ctr"/>
            <a:r>
              <a:rPr lang="ru-RU" sz="3200" dirty="0" smtClean="0"/>
              <a:t>католики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3000372"/>
            <a:ext cx="2786082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Восточные христиане -</a:t>
            </a:r>
          </a:p>
          <a:p>
            <a:pPr algn="ctr"/>
            <a:r>
              <a:rPr lang="ru-RU" sz="3200" dirty="0" smtClean="0"/>
              <a:t>православные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/>
          <a:lstStyle/>
          <a:p>
            <a:r>
              <a:rPr lang="ru-RU" dirty="0" smtClean="0"/>
              <a:t>Христианство </a:t>
            </a:r>
            <a:r>
              <a:rPr lang="ru-RU" dirty="0" smtClean="0"/>
              <a:t>–</a:t>
            </a:r>
            <a:br>
              <a:rPr lang="ru-RU" dirty="0" smtClean="0"/>
            </a:br>
            <a:r>
              <a:rPr lang="ru-RU" dirty="0" smtClean="0"/>
              <a:t>учение Иисуса Христа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428868"/>
            <a:ext cx="4038600" cy="36972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Иисус</a:t>
            </a:r>
          </a:p>
          <a:p>
            <a:pPr>
              <a:buNone/>
            </a:pPr>
            <a:r>
              <a:rPr lang="ru-RU" sz="4400" dirty="0" smtClean="0"/>
              <a:t>Бог</a:t>
            </a:r>
          </a:p>
          <a:p>
            <a:pPr>
              <a:buNone/>
            </a:pPr>
            <a:r>
              <a:rPr lang="ru-RU" sz="4400" dirty="0" smtClean="0"/>
              <a:t>Творец всех народов</a:t>
            </a:r>
            <a:endParaRPr lang="ru-RU" sz="44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2428868"/>
            <a:ext cx="4038600" cy="369729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Библия (священное </a:t>
            </a:r>
            <a:r>
              <a:rPr lang="ru-RU" dirty="0" smtClean="0"/>
              <a:t>Писание)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Ветхий Завет (время ожидания прихода Христа);</a:t>
            </a:r>
          </a:p>
          <a:p>
            <a:pPr>
              <a:buNone/>
            </a:pPr>
            <a:r>
              <a:rPr lang="ru-RU" dirty="0" smtClean="0"/>
              <a:t>Новый Завет  (Евангелие и другие книги учеников Христа)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Гуманизм - идеология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Человеколюбие, проявление добра в отношении к другому человеку;</a:t>
            </a:r>
          </a:p>
          <a:p>
            <a:r>
              <a:rPr lang="ru-RU" dirty="0" smtClean="0"/>
              <a:t>Рассматривает человека как высшую ценность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Готовность прийти на помощь другому человеку;</a:t>
            </a:r>
          </a:p>
          <a:p>
            <a:r>
              <a:rPr lang="ru-RU" dirty="0" smtClean="0"/>
              <a:t>С</a:t>
            </a:r>
            <a:r>
              <a:rPr lang="ru-RU" dirty="0" smtClean="0"/>
              <a:t>оциальная </a:t>
            </a:r>
            <a:r>
              <a:rPr lang="ru-RU" dirty="0" smtClean="0"/>
              <a:t>потребность жить и действовать «для других»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 заповедей Христа;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err="1" smtClean="0"/>
              <a:t>Я-Господь</a:t>
            </a:r>
            <a:r>
              <a:rPr lang="ru-RU" dirty="0" smtClean="0"/>
              <a:t>, Бог твой: да не будет у тебя других богов </a:t>
            </a:r>
            <a:r>
              <a:rPr lang="ru-RU" dirty="0" smtClean="0"/>
              <a:t> пред </a:t>
            </a:r>
            <a:r>
              <a:rPr lang="ru-RU" dirty="0" smtClean="0"/>
              <a:t>лицом твоим.</a:t>
            </a:r>
          </a:p>
          <a:p>
            <a:pPr marL="514350" indent="-514350">
              <a:buFont typeface="Arial" pitchFamily="34" charset="0"/>
              <a:buAutoNum type="arabicPeriod" startAt="2"/>
            </a:pPr>
            <a:r>
              <a:rPr lang="ru-RU" dirty="0" smtClean="0"/>
              <a:t>Не делай себе кумира и никакого изображения того, что на небе вверху, и что на земле внизу, и что в  воде ниже земли; не поклоняйся им и не служи им.</a:t>
            </a:r>
          </a:p>
          <a:p>
            <a:pPr marL="514350" indent="-514350">
              <a:buNone/>
            </a:pPr>
            <a:r>
              <a:rPr lang="ru-RU" dirty="0" smtClean="0"/>
              <a:t>3.  Не произноси имя Господа, Бога твоего, напрасно.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4-8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4. Помни день покоя, чтобы святить его; шесть дней работай и делай в них всякие дела твои, а день седьмой, покоя- Господу, Богу твоему.</a:t>
            </a:r>
          </a:p>
          <a:p>
            <a:pPr>
              <a:buNone/>
            </a:pPr>
            <a:r>
              <a:rPr lang="ru-RU" dirty="0" smtClean="0"/>
              <a:t>5. Почитай отца твоего и мать твою, чтобы тебе было </a:t>
            </a:r>
            <a:r>
              <a:rPr lang="ru-RU" dirty="0" err="1" smtClean="0"/>
              <a:t>хорошо,и</a:t>
            </a:r>
            <a:r>
              <a:rPr lang="ru-RU" dirty="0" smtClean="0"/>
              <a:t> чтобы продлились дни твоей земной жизни.</a:t>
            </a:r>
          </a:p>
          <a:p>
            <a:pPr>
              <a:buNone/>
            </a:pPr>
            <a:r>
              <a:rPr lang="ru-RU" dirty="0" smtClean="0"/>
              <a:t>6. Не убивай.</a:t>
            </a:r>
          </a:p>
          <a:p>
            <a:pPr>
              <a:buNone/>
            </a:pPr>
            <a:r>
              <a:rPr lang="ru-RU" dirty="0" smtClean="0"/>
              <a:t>7. Не прелюбодействуй.</a:t>
            </a:r>
          </a:p>
          <a:p>
            <a:pPr>
              <a:buNone/>
            </a:pPr>
            <a:r>
              <a:rPr lang="ru-RU" dirty="0" smtClean="0"/>
              <a:t>8. Не кради.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9-10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9. Не произноси ложного свидетельства на ближнего твоего.</a:t>
            </a:r>
          </a:p>
          <a:p>
            <a:pPr>
              <a:buNone/>
            </a:pPr>
            <a:r>
              <a:rPr lang="ru-RU" dirty="0" smtClean="0"/>
              <a:t>10. Не желай дома ближнего твоего.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Общий смысл  заповедей Христа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«Возлюби Господа Бога твоего всем сердцем твоим, и всею душой твоею, и всем разумением твоим. </a:t>
            </a:r>
          </a:p>
          <a:p>
            <a:pPr>
              <a:buNone/>
            </a:pPr>
            <a:r>
              <a:rPr lang="ru-RU" dirty="0" smtClean="0"/>
              <a:t>Возлюби ближнего твоего, как самого себя».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Гуманизм проявляется в молитве «Отче наш» – молитве Господней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Он больше желает нам добра, чем мы сами.</a:t>
            </a:r>
          </a:p>
          <a:p>
            <a:r>
              <a:rPr lang="ru-RU" dirty="0" smtClean="0"/>
              <a:t>Господь заповедал нам просить себе не богатства, не роскоши, а только самого необходимого, а всегда надеяться на Бога, помня, что Он, как отец, всегда печется- заботится о нас.</a:t>
            </a:r>
          </a:p>
          <a:p>
            <a:r>
              <a:rPr lang="ru-RU" dirty="0" smtClean="0"/>
              <a:t>Господь нам дал силы для того, чтобы творить добрые дела …,  преодолевать соблазны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506</Words>
  <Application>Microsoft Office PowerPoint</Application>
  <PresentationFormat>Экран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Христианство и гуманизм</vt:lpstr>
      <vt:lpstr>Христиане были разделены в средние века на 2 ветви</vt:lpstr>
      <vt:lpstr>Христианство – учение Иисуса Христа </vt:lpstr>
      <vt:lpstr>Гуманизм - идеология</vt:lpstr>
      <vt:lpstr>10 заповедей Христа;</vt:lpstr>
      <vt:lpstr>4-8</vt:lpstr>
      <vt:lpstr>9-10</vt:lpstr>
      <vt:lpstr>Общий смысл  заповедей Христа</vt:lpstr>
      <vt:lpstr>Гуманизм проявляется в молитве «Отче наш» – молитве Господней</vt:lpstr>
      <vt:lpstr>Основные понятия гуманизма</vt:lpstr>
      <vt:lpstr>Русские народные пословицы</vt:lpstr>
      <vt:lpstr>Русские народные пословицы</vt:lpstr>
      <vt:lpstr>Золотое правило православных христиан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Христианство и гуманизм</dc:title>
  <dc:creator>й</dc:creator>
  <cp:lastModifiedBy>Класс 1</cp:lastModifiedBy>
  <cp:revision>22</cp:revision>
  <dcterms:created xsi:type="dcterms:W3CDTF">2017-03-11T11:49:39Z</dcterms:created>
  <dcterms:modified xsi:type="dcterms:W3CDTF">2017-03-13T06:19:48Z</dcterms:modified>
</cp:coreProperties>
</file>