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8" r:id="rId2"/>
    <p:sldId id="257" r:id="rId3"/>
    <p:sldId id="259" r:id="rId4"/>
    <p:sldId id="258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184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AA839-FC9A-488D-93E0-D479AF3057F8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5529C-4453-4199-8807-4A5207C8E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361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Проследи глазками за бабочкой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5529C-4453-4199-8807-4A5207C8E37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287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Проследи глазками за рыбкой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5529C-4453-4199-8807-4A5207C8E37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979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Проследи глазками за лягушкой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5529C-4453-4199-8807-4A5207C8E37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726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2ACBE5-5120-4DF7-81C1-27DB8EA75844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F3C81F-E4C0-4A2E-A90A-F9B82F76A3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8072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cs typeface="Levenim MT" pitchFamily="2" charset="-79"/>
              </a:rPr>
              <a:t>    </a:t>
            </a:r>
            <a:r>
              <a:rPr lang="ru-RU" sz="5400" b="1" dirty="0" smtClean="0">
                <a:solidFill>
                  <a:srgbClr val="7030A0"/>
                </a:solidFill>
                <a:cs typeface="Levenim MT" pitchFamily="2" charset="-79"/>
              </a:rPr>
              <a:t>ИГРА- ПРЕЗЕНТАЦИЯ    «ПРОСЛЕДИ ГЛАЗАМИ»</a:t>
            </a:r>
            <a:endParaRPr lang="ru-RU" sz="5400" b="1" dirty="0">
              <a:solidFill>
                <a:srgbClr val="7030A0"/>
              </a:solidFill>
              <a:cs typeface="Levenim MT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068960"/>
            <a:ext cx="71287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 </a:t>
            </a:r>
            <a:r>
              <a:rPr lang="ru-RU" sz="4400" i="1" dirty="0" smtClean="0">
                <a:solidFill>
                  <a:srgbClr val="C00000"/>
                </a:solidFill>
              </a:rPr>
              <a:t>ЦЕЛИ: </a:t>
            </a:r>
            <a:r>
              <a:rPr lang="ru-RU" sz="3600" i="1" dirty="0" smtClean="0">
                <a:solidFill>
                  <a:srgbClr val="C00000"/>
                </a:solidFill>
              </a:rPr>
              <a:t>предупреждения </a:t>
            </a:r>
            <a:r>
              <a:rPr lang="ru-RU" sz="3600" i="1" dirty="0">
                <a:solidFill>
                  <a:srgbClr val="C00000"/>
                </a:solidFill>
              </a:rPr>
              <a:t>нарастающего утомления глаз, для укрепления глазных мышц и снятия напряжения.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228916"/>
              </p:ext>
            </p:extLst>
          </p:nvPr>
        </p:nvGraphicFramePr>
        <p:xfrm>
          <a:off x="457200" y="655320"/>
          <a:ext cx="8003232" cy="5509984"/>
        </p:xfrm>
        <a:graphic>
          <a:graphicData uri="http://schemas.openxmlformats.org/drawingml/2006/table">
            <a:tbl>
              <a:tblPr/>
              <a:tblGrid>
                <a:gridCol w="8003232"/>
              </a:tblGrid>
              <a:tr h="55099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825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00"/>
            <a:ext cx="9140098" cy="6843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137283"/>
            <a:ext cx="932682" cy="10155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70" y="5795683"/>
            <a:ext cx="757237" cy="714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603" y="692696"/>
            <a:ext cx="1050712" cy="11441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565" y="2704866"/>
            <a:ext cx="857250" cy="933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544" y="2636912"/>
            <a:ext cx="857250" cy="933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777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5723E-6 C 2.77778E-6 0.03306 0.06684 0.06011 0.14826 0.06011 C 0.24444 0.06011 0.27916 0.03005 0.29375 0.01202 L 0.30885 -0.01203 C 0.32378 -0.03006 0.36059 -0.05989 0.46927 -0.05989 C 0.53871 -0.05989 0.61771 -0.03307 0.61771 3.75723E-6 C 0.61771 0.03306 0.53871 0.06011 0.46927 0.06011 C 0.36059 0.06011 0.32378 0.03005 0.30885 0.01202 L 0.29375 -0.01203 C 0.27916 -0.03006 0.24444 -0.05989 0.14826 -0.05989 C 0.06684 -0.05989 2.77778E-6 -0.03307 2.77778E-6 3.75723E-6 Z " pathEditMode="relative" rAng="0" ptsTypes="ffFffffFfff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4 -0.02612 L 0.14722 0.01758 C 0.16649 0.02729 0.19549 0.03307 0.22552 0.03307 C 0.2599 0.03307 0.2875 0.02729 0.30677 0.01758 L 0.39913 -0.02612 " pathEditMode="relative" rAng="0" ptsTypes="FffFF">
                                      <p:cBhvr>
                                        <p:cTn id="2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05" y="29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42" presetClass="path" presetSubtype="0" accel="55000" decel="4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-0.49109 L -0.00225 0.22752 " pathEditMode="fixed" rAng="0" ptsTypes="AA">
                                      <p:cBhvr>
                                        <p:cTn id="3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35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500"/>
                            </p:stCondLst>
                            <p:childTnLst>
                              <p:par>
                                <p:cTn id="50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58 -0.09896 C 0.16909 -0.09896 0.25416 -0.02105 0.25416 0.0756 C 0.25416 0.17179 0.16909 0.24994 0.06458 0.24994 C -0.04011 0.24994 -0.125 0.17179 -0.125 0.0756 C -0.125 -0.02105 -0.04011 -0.09896 0.06458 -0.09896 Z " pathEditMode="relative" rAng="0" ptsTypes="fffff">
                                      <p:cBhvr>
                                        <p:cTn id="5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500"/>
                            </p:stCondLst>
                            <p:childTnLst>
                              <p:par>
                                <p:cTn id="5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0"/>
                            </p:stCondLst>
                            <p:childTnLst>
                              <p:par>
                                <p:cTn id="5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000"/>
                            </p:stCondLst>
                            <p:childTnLst>
                              <p:par>
                                <p:cTn id="6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Ольга\Desktop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986127"/>
            <a:ext cx="1656184" cy="1840204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">
            <a:off x="6890005" y="193864"/>
            <a:ext cx="1652587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38" y="4437112"/>
            <a:ext cx="6192687" cy="181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92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0.05249 L -0.72049 -0.592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65" y="-32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608 0.09596 L -0.54844 0.51445 C -0.51528 0.60879 -0.4658 0.6622 -0.41441 0.6622 C -0.35556 0.6622 -0.30851 0.60879 -0.27535 0.51445 L -0.11753 0.09596 " pathEditMode="relative" rAng="0" ptsTypes="FffFF">
                                      <p:cBhvr>
                                        <p:cTn id="19" dur="5000" spd="-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27" y="28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26"/>
            <a:ext cx="9468544" cy="71014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6877"/>
            <a:ext cx="2252673" cy="24574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-387424"/>
            <a:ext cx="2376264" cy="25922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948" y="4580012"/>
            <a:ext cx="2088156" cy="227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7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7341E-7 L 0.69983 0.64555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83" y="32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33526E-6 L -0.25798 -4.33526E-6 C -0.37361 -4.33526E-6 -0.5158 0.19931 -0.5158 0.36209 L -0.5158 0.7237 " pathEditMode="relative" rAng="0" ptsTypes="FfFF">
                                      <p:cBhvr>
                                        <p:cTn id="6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99" y="36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000"/>
                            </p:stCondLst>
                            <p:childTnLst>
                              <p:par>
                                <p:cTn id="64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1000"/>
                            </p:stCondLst>
                            <p:childTnLst>
                              <p:par>
                                <p:cTn id="8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-0.7237 L 2.5E-6 8.67052E-7 " pathEditMode="relative" rAng="0" ptsTypes="AA">
                                      <p:cBhvr>
                                        <p:cTn id="101" dur="5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36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806" y="1715928"/>
            <a:ext cx="854451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Подготовила Комарова О.В.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ЦО№7 </a:t>
            </a:r>
          </a:p>
          <a:p>
            <a:pPr algn="ctr"/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.Тула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71219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169</TotalTime>
  <Words>50</Words>
  <Application>Microsoft Office PowerPoint</Application>
  <PresentationFormat>Экран (4:3)</PresentationFormat>
  <Paragraphs>11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21</cp:revision>
  <dcterms:created xsi:type="dcterms:W3CDTF">2013-07-15T12:15:15Z</dcterms:created>
  <dcterms:modified xsi:type="dcterms:W3CDTF">2018-11-08T19:53:09Z</dcterms:modified>
</cp:coreProperties>
</file>