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E5C39F5-A95B-4216-B3E7-5F4926FA35B5}" type="datetimeFigureOut">
              <a:rPr lang="ru-RU" smtClean="0"/>
              <a:pPr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80F297D-1597-49DC-BEC1-ACE61C439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«КРАСИВЫЕ ЦВЕТЫ»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Филькина Е.В.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3970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852936"/>
            <a:ext cx="3610744" cy="3240360"/>
          </a:xfrm>
        </p:spPr>
        <p:txBody>
          <a:bodyPr/>
          <a:lstStyle/>
          <a:p>
            <a:r>
              <a:rPr lang="ru-RU" sz="2400" dirty="0" smtClean="0"/>
              <a:t>Синенький звонок висит,</a:t>
            </a:r>
            <a:br>
              <a:rPr lang="ru-RU" sz="2400" dirty="0" smtClean="0"/>
            </a:br>
            <a:r>
              <a:rPr lang="ru-RU" sz="2400" dirty="0" smtClean="0"/>
              <a:t>Никогда он не звенит.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(Колокольчик)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2561" y="188640"/>
            <a:ext cx="3610989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0206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6316" y="2564904"/>
            <a:ext cx="3390484" cy="38884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Стоит в саду кудряшка -</a:t>
            </a:r>
            <a:br>
              <a:rPr lang="ru-RU" sz="2400" dirty="0" smtClean="0"/>
            </a:br>
            <a:r>
              <a:rPr lang="ru-RU" sz="2400" dirty="0" smtClean="0"/>
              <a:t>Белая рубашка,</a:t>
            </a:r>
            <a:br>
              <a:rPr lang="ru-RU" sz="2400" dirty="0" smtClean="0"/>
            </a:br>
            <a:r>
              <a:rPr lang="ru-RU" sz="2400" dirty="0" smtClean="0"/>
              <a:t>Сердечко золотое.</a:t>
            </a:r>
            <a:br>
              <a:rPr lang="ru-RU" sz="2400" dirty="0" smtClean="0"/>
            </a:br>
            <a:r>
              <a:rPr lang="ru-RU" sz="2400" dirty="0" smtClean="0"/>
              <a:t>Что это такое?</a:t>
            </a:r>
            <a:br>
              <a:rPr lang="ru-RU" sz="2400" dirty="0" smtClean="0"/>
            </a:br>
            <a:r>
              <a:rPr lang="ru-RU" sz="2400" dirty="0" smtClean="0"/>
              <a:t>(Ромашка)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4468732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054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1916832"/>
            <a:ext cx="2664296" cy="4392488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Капли солнца спозаранку</a:t>
            </a:r>
            <a:br>
              <a:rPr lang="ru-RU" sz="2400" dirty="0" smtClean="0"/>
            </a:br>
            <a:r>
              <a:rPr lang="ru-RU" sz="2400" dirty="0" smtClean="0"/>
              <a:t>Появились на полянке.</a:t>
            </a:r>
            <a:br>
              <a:rPr lang="ru-RU" sz="2400" dirty="0" smtClean="0"/>
            </a:br>
            <a:r>
              <a:rPr lang="ru-RU" sz="2400" dirty="0" smtClean="0"/>
              <a:t>Это в жёлтый сарафанчик</a:t>
            </a:r>
            <a:br>
              <a:rPr lang="ru-RU" sz="2400" dirty="0" smtClean="0"/>
            </a:br>
            <a:r>
              <a:rPr lang="ru-RU" sz="2400" dirty="0" smtClean="0"/>
              <a:t>Нарядился...</a:t>
            </a:r>
            <a:br>
              <a:rPr lang="ru-RU" sz="2400" dirty="0" smtClean="0"/>
            </a:br>
            <a:r>
              <a:rPr lang="ru-RU" sz="2400" dirty="0" smtClean="0"/>
              <a:t>(Одуванчик)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6" t="7437" r="3732" b="6952"/>
          <a:stretch/>
        </p:blipFill>
        <p:spPr bwMode="auto">
          <a:xfrm>
            <a:off x="490953" y="332656"/>
            <a:ext cx="571508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633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197"/>
          <a:stretch/>
        </p:blipFill>
        <p:spPr bwMode="auto">
          <a:xfrm>
            <a:off x="1493060" y="260648"/>
            <a:ext cx="646857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9849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535"/>
          <a:stretch/>
        </p:blipFill>
        <p:spPr bwMode="auto">
          <a:xfrm>
            <a:off x="1547664" y="188640"/>
            <a:ext cx="6472823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0076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112</TotalTime>
  <Words>19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«КРАСИВЫЕ ЦВЕТЫ»</vt:lpstr>
      <vt:lpstr>Синенький звонок висит, Никогда он не звенит. (Колокольчик)</vt:lpstr>
      <vt:lpstr>Стоит в саду кудряшка - Белая рубашка, Сердечко золотое. Что это такое? (Ромашка)</vt:lpstr>
      <vt:lpstr>Капли солнца спозаранку Появились на полянке. Это в жёлтый сарафанчик Нарядился... (Одуванчик)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«КРАСИВЫЕ ЦВЕТЫ»</dc:title>
  <dc:creator>Люба</dc:creator>
  <cp:lastModifiedBy>User</cp:lastModifiedBy>
  <cp:revision>11</cp:revision>
  <dcterms:created xsi:type="dcterms:W3CDTF">2018-09-20T20:32:46Z</dcterms:created>
  <dcterms:modified xsi:type="dcterms:W3CDTF">2018-09-21T07:05:54Z</dcterms:modified>
</cp:coreProperties>
</file>