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42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11/12/2017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1decor.org/wp-content/uploads/2017/02/Zabor-iz-pjet-butylok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95" y="2651759"/>
            <a:ext cx="4346065" cy="4036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9005" y="195944"/>
            <a:ext cx="8778241" cy="22337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«Волшебное перевоплощение пластиковых бутылок»</a:t>
            </a:r>
            <a:endParaRPr lang="en-US" sz="5400" dirty="0"/>
          </a:p>
        </p:txBody>
      </p:sp>
      <p:pic>
        <p:nvPicPr>
          <p:cNvPr id="15364" name="Picture 4" descr="http://www.oncc.ru/wp-content/uploads/2015/03/232-1024x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1188" y="2599508"/>
            <a:ext cx="4376057" cy="4023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001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679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итоге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383" y="1018903"/>
            <a:ext cx="8699864" cy="12670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Ветродуй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готов.</a:t>
            </a:r>
          </a:p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Такой несложный самолет украсит ваш приусадебный участок. И могут отпугивать вредителей.</a:t>
            </a:r>
          </a:p>
        </p:txBody>
      </p:sp>
      <p:pic>
        <p:nvPicPr>
          <p:cNvPr id="2053" name="Picture 5" descr="C:\Users\Ольга Борисовна\Desktop\CBRnlXbQR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99062"/>
            <a:ext cx="4794069" cy="360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Ольга Борисовна\Desktop\9ZZ3LuVcKk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566" y="2978330"/>
            <a:ext cx="4454434" cy="348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679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же можно выполнить: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pp.userapi.com/c841033/v841033619/3c392/yZI4hb8iyt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80" y="1058727"/>
            <a:ext cx="3606529" cy="49676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pp.userapi.com/c841334/v841334619/39241/CYCw3LATH9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897" y="1254671"/>
            <a:ext cx="3344091" cy="4715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70709" y="6165669"/>
            <a:ext cx="313508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«Роза»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34594" y="6165668"/>
            <a:ext cx="295220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«Улей и пчелы»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209007"/>
            <a:ext cx="8712926" cy="10058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 разработал: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489166"/>
            <a:ext cx="4323806" cy="488550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 технологии,                                                          ГКОУ РМ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Ширингушская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школа-интернат»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Лаврентьев Анатолий Петрович.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 Борисовна\Desktop\AnwVlvJlZv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85" y="1423851"/>
            <a:ext cx="4262438" cy="5212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6"/>
            <a:ext cx="8712926" cy="11364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2017 год в России объявлен годом экологии.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01737" y="1436914"/>
            <a:ext cx="4885509" cy="525126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Экологический кризис становится реальной угрозой для всего человечества. И чтобы его избежать и сохранить природу, нужно пересмотреть своё отношение к использованию ресурсов и жизни на планете. Год охраны окружающей среды – лучшее время начать действовать комплексно и сообща.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Бутылки пластиковые не разлагаются. Никаким микроорганизмам они не по зубам, оттого и называют такие бутылки "вечными". И поэтому мы решили дать пластиковым бутылкам вторую жизнь.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Сохранение план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58983"/>
            <a:ext cx="4036423" cy="433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6"/>
            <a:ext cx="8712926" cy="7968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работы нам понадобиться: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4434" y="1293223"/>
            <a:ext cx="4441372" cy="52512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Пластиковые бутылки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(1 - 2.5 л., 2 - 0.5 л);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Донышки от бутылок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(3 -1.5 л.);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Кусок поликарбоната (30 см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5см);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pp.userapi.com/c834203/v834203395/1ffc6/7w6mIKNS2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823" y="1019539"/>
            <a:ext cx="3696787" cy="5647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77071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работы нам понадобиться: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4434" y="1267097"/>
            <a:ext cx="4441372" cy="527739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Саморезы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«клопы» по металлу (3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Клеевой пистолет;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Балончик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 краской;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Нож канцелярский;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Ножницы;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Ольга Борисовна\Desktop\nJ5gz_SC77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31" y="1175656"/>
            <a:ext cx="3933632" cy="52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pp.userapi.com/c841530/v841530395/3860e/_6uh06PTiy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50" y="1632857"/>
            <a:ext cx="5181101" cy="4206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6"/>
            <a:ext cx="8712926" cy="7576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работы нам понадобиться: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41371" y="1227909"/>
            <a:ext cx="4441372" cy="532964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Линейка;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Шило;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Маркер;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Шуроповерт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(сверло на 2 мм.);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Отвертка крестообразная.</a:t>
            </a:r>
          </a:p>
        </p:txBody>
      </p:sp>
      <p:sp>
        <p:nvSpPr>
          <p:cNvPr id="6146" name="AutoShape 2" descr="https://pp.userapi.com/c841530/v841530395/3860e/_6uh06PTiy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679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1.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пропеллеров.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67051" y="1018903"/>
            <a:ext cx="4820196" cy="553865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начале мы сделаем пропеллер для нашего самолета.</a:t>
            </a:r>
          </a:p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донышках от бутылок размечаем и вырезаем пропеллеры с помощью ножниц. Далее в середине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шуроповертом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сверлим отверстие, проделываем эту манипуляцию и с крышками.</a:t>
            </a:r>
          </a:p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саморезами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пропеллеры крепим к крышкам.</a:t>
            </a:r>
          </a:p>
        </p:txBody>
      </p:sp>
      <p:pic>
        <p:nvPicPr>
          <p:cNvPr id="5122" name="Picture 2" descr="https://pp.userapi.com/c841527/v841527395/3b52e/i-FI9no0TT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754" y="1173536"/>
            <a:ext cx="3853544" cy="5410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679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2. Корпус самолета.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67051" y="1018903"/>
            <a:ext cx="4820196" cy="568234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большой бутылке с двух сторон размечаем и проделываем отверстия для крыла.</a:t>
            </a:r>
          </a:p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маленьких бутылках прорезь делаем только с одной стороны.</a:t>
            </a:r>
          </a:p>
          <a:p>
            <a:pPr marL="0" indent="27432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оставшихся бутылок вырезаем хвост самолета, склеиваем между собой и крепим к корпусу самолета.</a:t>
            </a:r>
          </a:p>
        </p:txBody>
      </p:sp>
      <p:pic>
        <p:nvPicPr>
          <p:cNvPr id="4" name="Picture 2" descr="https://pp.userapi.com/c841527/v841527395/3b51a/G-Q_oRQn4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42" y="4049486"/>
            <a:ext cx="3923737" cy="2508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pp.userapi.com/c834201/v834201395/20ee6/0TdVBApZru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943" y="1323759"/>
            <a:ext cx="3893599" cy="2386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69817"/>
            <a:ext cx="8712926" cy="679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3. Сборка самолета.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67051" y="1018903"/>
            <a:ext cx="4820196" cy="553865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27432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Собираем самолет и клеем из пистолета герметично все проклеиваем. Конструкция должна получиться жесткой.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Находим точку равновесия и просверливаем отверстие под шпильку, на которой будет флюгер поворачиваться по ветру. Сверлим сначала тонким, затем толстым сверлом.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Красим.</a:t>
            </a:r>
          </a:p>
        </p:txBody>
      </p:sp>
      <p:pic>
        <p:nvPicPr>
          <p:cNvPr id="3076" name="Picture 4" descr="https://pp.userapi.com/c824503/v824503395/21002/Ccm1Qnc60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9720"/>
            <a:ext cx="2011680" cy="3279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s://pp.userapi.com/c841326/v841326395/399a2/Lwmi17UX8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249" y="875847"/>
            <a:ext cx="1947543" cy="3278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s://pp.userapi.com/c834301/v834301395/20d78/DMoOYCZ_7t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2376"/>
            <a:ext cx="3992282" cy="2407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</TotalTime>
  <Words>353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Мастер-класс «Волшебное перевоплощение пластиковых бутылок»</vt:lpstr>
      <vt:lpstr>Мастер-класс разработал:</vt:lpstr>
      <vt:lpstr>2017 год в России объявлен годом экологии.</vt:lpstr>
      <vt:lpstr>Для работы нам понадобиться:</vt:lpstr>
      <vt:lpstr>Для работы нам понадобиться:</vt:lpstr>
      <vt:lpstr>Для работы нам понадобиться:</vt:lpstr>
      <vt:lpstr>Шаг 1. Изготовление пропеллеров.</vt:lpstr>
      <vt:lpstr>Шаг 2. Корпус самолета.</vt:lpstr>
      <vt:lpstr>Шаг 3. Сборка самолета.</vt:lpstr>
      <vt:lpstr>В итоге</vt:lpstr>
      <vt:lpstr>Так же можно выполнить: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Ольга Борисовна</cp:lastModifiedBy>
  <cp:revision>43</cp:revision>
  <dcterms:created xsi:type="dcterms:W3CDTF">2014-09-16T21:32:06Z</dcterms:created>
  <dcterms:modified xsi:type="dcterms:W3CDTF">2017-11-12T13:52:10Z</dcterms:modified>
</cp:coreProperties>
</file>