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59" r:id="rId7"/>
    <p:sldId id="264" r:id="rId8"/>
    <p:sldId id="265" r:id="rId9"/>
    <p:sldId id="276" r:id="rId10"/>
    <p:sldId id="257" r:id="rId11"/>
    <p:sldId id="258" r:id="rId12"/>
    <p:sldId id="267" r:id="rId13"/>
    <p:sldId id="268" r:id="rId14"/>
    <p:sldId id="277" r:id="rId15"/>
    <p:sldId id="266"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93FB60-B1B8-4295-8C67-577AE1B33296}" type="datetimeFigureOut">
              <a:rPr lang="ru-RU" smtClean="0"/>
              <a:pPr/>
              <a:t>08.11.2018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8EA63F-E148-4EE6-BA01-9C9C9B6C7D9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93FB60-B1B8-4295-8C67-577AE1B33296}" type="datetimeFigureOut">
              <a:rPr lang="ru-RU" smtClean="0"/>
              <a:pPr/>
              <a:t>08.11.2018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EA63F-E148-4EE6-BA01-9C9C9B6C7D9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1296143"/>
          </a:xfrm>
        </p:spPr>
        <p:txBody>
          <a:bodyPr>
            <a:normAutofit/>
          </a:bodyPr>
          <a:lstStyle/>
          <a:p>
            <a:r>
              <a:rPr lang="ru-RU" sz="3600" dirty="0">
                <a:solidFill>
                  <a:schemeClr val="accent1">
                    <a:lumMod val="75000"/>
                  </a:schemeClr>
                </a:solidFill>
              </a:rPr>
              <a:t>Н</a:t>
            </a:r>
            <a:r>
              <a:rPr lang="ru-RU" sz="3600" dirty="0" smtClean="0">
                <a:solidFill>
                  <a:schemeClr val="accent1">
                    <a:lumMod val="75000"/>
                  </a:schemeClr>
                </a:solidFill>
              </a:rPr>
              <a:t>ужные и важные профессии моего города.</a:t>
            </a:r>
            <a:endParaRPr lang="ru-RU" sz="3600" dirty="0">
              <a:solidFill>
                <a:schemeClr val="accent1">
                  <a:lumMod val="75000"/>
                </a:schemeClr>
              </a:solidFill>
            </a:endParaRPr>
          </a:p>
        </p:txBody>
      </p:sp>
      <p:sp>
        <p:nvSpPr>
          <p:cNvPr id="3" name="Подзаголовок 2"/>
          <p:cNvSpPr>
            <a:spLocks noGrp="1"/>
          </p:cNvSpPr>
          <p:nvPr>
            <p:ph type="subTitle" idx="1"/>
          </p:nvPr>
        </p:nvSpPr>
        <p:spPr>
          <a:xfrm>
            <a:off x="1371600" y="5013176"/>
            <a:ext cx="6400800" cy="1512168"/>
          </a:xfrm>
        </p:spPr>
        <p:txBody>
          <a:bodyPr/>
          <a:lstStyle/>
          <a:p>
            <a:r>
              <a:rPr lang="ru-RU" dirty="0" smtClean="0">
                <a:solidFill>
                  <a:srgbClr val="FF0000"/>
                </a:solidFill>
              </a:rPr>
              <a:t>Средняя группа «Ягодка»</a:t>
            </a:r>
            <a:endParaRPr lang="ru-RU" dirty="0">
              <a:solidFill>
                <a:srgbClr val="FF0000"/>
              </a:solidFill>
            </a:endParaRPr>
          </a:p>
        </p:txBody>
      </p:sp>
      <p:pic>
        <p:nvPicPr>
          <p:cNvPr id="1026" name="Picture 2" descr="C:\Users\Home\Downloads\Новая папка\Новая папка (2разные картинки\врач-240x300.jpg"/>
          <p:cNvPicPr>
            <a:picLocks noChangeAspect="1" noChangeArrowheads="1"/>
          </p:cNvPicPr>
          <p:nvPr/>
        </p:nvPicPr>
        <p:blipFill>
          <a:blip r:embed="rId2" cstate="print"/>
          <a:srcRect/>
          <a:stretch>
            <a:fillRect/>
          </a:stretch>
        </p:blipFill>
        <p:spPr bwMode="auto">
          <a:xfrm>
            <a:off x="3429000" y="2000250"/>
            <a:ext cx="2286000" cy="28575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634082"/>
          </a:xfrm>
        </p:spPr>
        <p:txBody>
          <a:bodyPr>
            <a:noAutofit/>
          </a:bodyPr>
          <a:lstStyle/>
          <a:p>
            <a:r>
              <a:rPr lang="ru-RU" sz="2800" dirty="0" smtClean="0">
                <a:solidFill>
                  <a:schemeClr val="accent1">
                    <a:lumMod val="75000"/>
                  </a:schemeClr>
                </a:solidFill>
              </a:rPr>
              <a:t>Защита своего профессионального  костюма в стихах</a:t>
            </a:r>
            <a:endParaRPr lang="ru-RU" sz="2800" dirty="0">
              <a:solidFill>
                <a:schemeClr val="accent1">
                  <a:lumMod val="75000"/>
                </a:schemeClr>
              </a:solidFill>
            </a:endParaRPr>
          </a:p>
        </p:txBody>
      </p:sp>
      <p:pic>
        <p:nvPicPr>
          <p:cNvPr id="2050" name="Picture 2" descr="C:\Users\Home\Desktop\Раьочие фото\Новая папка (3)\DSCN392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9752" y="1586520"/>
            <a:ext cx="4968551" cy="372683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schemeClr val="accent1">
                    <a:lumMod val="75000"/>
                  </a:schemeClr>
                </a:solidFill>
              </a:rPr>
              <a:t>Публичное выступление о профессии родителей</a:t>
            </a:r>
            <a:endParaRPr lang="ru-RU" sz="3600" dirty="0">
              <a:solidFill>
                <a:schemeClr val="accent1">
                  <a:lumMod val="75000"/>
                </a:schemeClr>
              </a:solidFill>
            </a:endParaRPr>
          </a:p>
        </p:txBody>
      </p:sp>
      <p:pic>
        <p:nvPicPr>
          <p:cNvPr id="3075" name="Picture 3" descr="C:\Users\Home\Desktop\Раьочие фото\Новая папка (3)\DSCN393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1556792"/>
            <a:ext cx="4607991" cy="3456384"/>
          </a:xfrm>
          <a:prstGeom prst="rect">
            <a:avLst/>
          </a:prstGeom>
          <a:noFill/>
        </p:spPr>
      </p:pic>
      <p:pic>
        <p:nvPicPr>
          <p:cNvPr id="3076" name="Picture 4" descr="C:\Users\Home\Desktop\Раьочие фото\Новая папка (3)\DSCN393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88024" y="3212976"/>
            <a:ext cx="4187484" cy="314096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«Чудесный сундучок» принадлежность какой профессии этот инструмент</a:t>
            </a:r>
            <a:endParaRPr lang="ru-RU" sz="3600" dirty="0"/>
          </a:p>
        </p:txBody>
      </p:sp>
      <p:pic>
        <p:nvPicPr>
          <p:cNvPr id="5122" name="Picture 2" descr="C:\Users\Home\Desktop\Раьочие фото\Новая папка (3)\DSCN3944.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457200" y="2348706"/>
            <a:ext cx="4038600" cy="3028950"/>
          </a:xfrm>
          <a:prstGeom prst="rect">
            <a:avLst/>
          </a:prstGeom>
          <a:noFill/>
        </p:spPr>
      </p:pic>
      <p:pic>
        <p:nvPicPr>
          <p:cNvPr id="5123" name="Picture 3" descr="C:\Users\Home\Desktop\Раьочие фото\Новая папка (3)\DSCN3943.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4860032" y="3212976"/>
            <a:ext cx="4103075" cy="307730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Раскладывают в мастерские угаданные вещи</a:t>
            </a:r>
            <a:endParaRPr lang="ru-RU" sz="3200" dirty="0"/>
          </a:p>
        </p:txBody>
      </p:sp>
      <p:pic>
        <p:nvPicPr>
          <p:cNvPr id="6146" name="Picture 2" descr="C:\Users\Home\Desktop\Раьочие фото\Новая папка (3)\DSCN3946.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457200" y="2348706"/>
            <a:ext cx="4038600" cy="3028950"/>
          </a:xfrm>
          <a:prstGeom prst="rect">
            <a:avLst/>
          </a:prstGeom>
          <a:noFill/>
        </p:spPr>
      </p:pic>
      <p:pic>
        <p:nvPicPr>
          <p:cNvPr id="6147" name="Picture 3" descr="C:\Users\Home\Desktop\Раьочие фото\Новая папка (3)\DSCN3939.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4648200" y="2348706"/>
            <a:ext cx="4038600" cy="30289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Любовь Александровна Попова и Артём на публичном выступлении.</a:t>
            </a:r>
            <a:endParaRPr lang="ru-RU" sz="2800" dirty="0"/>
          </a:p>
        </p:txBody>
      </p:sp>
      <p:pic>
        <p:nvPicPr>
          <p:cNvPr id="3" name="Рисунок 2" descr="DSCN395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11760" y="2192280"/>
            <a:ext cx="4751872" cy="3563904"/>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30626"/>
          </a:xfrm>
        </p:spPr>
        <p:txBody>
          <a:bodyPr>
            <a:normAutofit fontScale="90000"/>
          </a:bodyPr>
          <a:lstStyle/>
          <a:p>
            <a:r>
              <a:rPr lang="ru-RU" sz="3100" b="1" dirty="0"/>
              <a:t>Виды деятельности в течение дня             ( по теме)</a:t>
            </a:r>
            <a:r>
              <a:rPr lang="ru-RU" sz="3100" dirty="0"/>
              <a:t/>
            </a:r>
            <a:br>
              <a:rPr lang="ru-RU" sz="3100" dirty="0"/>
            </a:br>
            <a:r>
              <a:rPr lang="ru-RU" sz="3100" b="1" dirty="0"/>
              <a:t>В мастерских или центрах по желанию: в уголке изо –модельеры (</a:t>
            </a:r>
            <a:r>
              <a:rPr lang="ru-RU" sz="3100" dirty="0"/>
              <a:t>укрась одежду</a:t>
            </a:r>
            <a:r>
              <a:rPr lang="ru-RU" sz="3100" b="1" dirty="0"/>
              <a:t>), </a:t>
            </a:r>
            <a:r>
              <a:rPr lang="ru-RU" sz="3100" dirty="0"/>
              <a:t>в экспериментирование</a:t>
            </a:r>
            <a:r>
              <a:rPr lang="ru-RU" sz="3100" b="1" dirty="0"/>
              <a:t> – эксперты(</a:t>
            </a:r>
            <a:r>
              <a:rPr lang="ru-RU" sz="3100" dirty="0"/>
              <a:t>определи свойство ткани</a:t>
            </a:r>
            <a:r>
              <a:rPr lang="ru-RU" sz="3100" b="1" dirty="0"/>
              <a:t>), в ПДД –водители(</a:t>
            </a:r>
            <a:r>
              <a:rPr lang="ru-RU" sz="3100" dirty="0"/>
              <a:t>соблюдай правила</a:t>
            </a:r>
            <a:r>
              <a:rPr lang="ru-RU" sz="3100" b="1" dirty="0"/>
              <a:t>),</a:t>
            </a:r>
            <a:r>
              <a:rPr lang="ru-RU" sz="3100" dirty="0"/>
              <a:t>уголок для мальчиков </a:t>
            </a:r>
            <a:r>
              <a:rPr lang="ru-RU" sz="3100" b="1" dirty="0"/>
              <a:t>-строители (</a:t>
            </a:r>
            <a:r>
              <a:rPr lang="ru-RU" sz="3100" dirty="0"/>
              <a:t>построй дома</a:t>
            </a:r>
            <a:r>
              <a:rPr lang="ru-RU" sz="3100" b="1" dirty="0"/>
              <a:t>), центр красоты – парикмахер (</a:t>
            </a:r>
            <a:r>
              <a:rPr lang="ru-RU" sz="3100" dirty="0"/>
              <a:t>причеши подружку</a:t>
            </a:r>
            <a:r>
              <a:rPr lang="ru-RU" sz="3100" b="1" dirty="0"/>
              <a:t>), муз. центр - артисты (спои и с играй или создай ансамбль)</a:t>
            </a:r>
            <a:r>
              <a:rPr lang="ru-RU" sz="3100" dirty="0"/>
              <a:t/>
            </a:r>
            <a:br>
              <a:rPr lang="ru-RU" sz="3100" dirty="0"/>
            </a:br>
            <a:r>
              <a:rPr lang="ru-RU" sz="3100" b="1" dirty="0"/>
              <a:t> </a:t>
            </a:r>
            <a:r>
              <a:rPr lang="ru-RU" sz="3100" dirty="0"/>
              <a:t>Подвижная игра </a:t>
            </a:r>
            <a:r>
              <a:rPr lang="ru-RU" sz="3100" b="1" dirty="0"/>
              <a:t>«Самолёты»- </a:t>
            </a:r>
            <a:r>
              <a:rPr lang="ru-RU" sz="3100" dirty="0"/>
              <a:t>профессия</a:t>
            </a:r>
            <a:r>
              <a:rPr lang="ru-RU" sz="3100" b="1" dirty="0"/>
              <a:t> лётчик</a:t>
            </a:r>
            <a:r>
              <a:rPr lang="ru-RU" dirty="0"/>
              <a:t/>
            </a:r>
            <a:br>
              <a:rPr lang="ru-RU" dirty="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Игровые зоны заняты по профессиональной принадлежности</a:t>
            </a:r>
            <a:endParaRPr lang="ru-RU" sz="3200" dirty="0"/>
          </a:p>
        </p:txBody>
      </p:sp>
      <p:pic>
        <p:nvPicPr>
          <p:cNvPr id="7171" name="Picture 3" descr="C:\Users\Home\Desktop\Раьочие фото\Новая папка (3)\DSCN3961.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457200" y="2348706"/>
            <a:ext cx="4038600" cy="3028950"/>
          </a:xfrm>
          <a:prstGeom prst="rect">
            <a:avLst/>
          </a:prstGeom>
          <a:noFill/>
        </p:spPr>
      </p:pic>
      <p:pic>
        <p:nvPicPr>
          <p:cNvPr id="7172" name="Picture 4" descr="C:\Users\Home\Desktop\Раьочие фото\Новая папка (3)\DSCN3963.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4648200" y="2348706"/>
            <a:ext cx="4038600" cy="30289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386610"/>
          </a:xfrm>
        </p:spPr>
        <p:txBody>
          <a:bodyPr>
            <a:normAutofit/>
          </a:bodyPr>
          <a:lstStyle/>
          <a:p>
            <a:r>
              <a:rPr lang="ru-RU" sz="3600" b="1" dirty="0"/>
              <a:t>2-ая половина дня</a:t>
            </a:r>
            <a:r>
              <a:rPr lang="ru-RU" sz="3600" dirty="0"/>
              <a:t/>
            </a:r>
            <a:br>
              <a:rPr lang="ru-RU" sz="3600" dirty="0"/>
            </a:br>
            <a:r>
              <a:rPr lang="ru-RU" sz="3600" dirty="0"/>
              <a:t>Гимнастика пробуждения проводит Доктор </a:t>
            </a:r>
            <a:r>
              <a:rPr lang="ru-RU" sz="3600" dirty="0" err="1"/>
              <a:t>Пилюлькин</a:t>
            </a:r>
            <a:r>
              <a:rPr lang="ru-RU" sz="3600" dirty="0"/>
              <a:t> -воспитатель .</a:t>
            </a:r>
            <a:br>
              <a:rPr lang="ru-RU" sz="3600" dirty="0"/>
            </a:br>
            <a:r>
              <a:rPr lang="ru-RU" sz="3600" dirty="0"/>
              <a:t> Ходьба по массажным коврикам</a:t>
            </a:r>
            <a:br>
              <a:rPr lang="ru-RU" sz="3600" dirty="0"/>
            </a:br>
            <a:r>
              <a:rPr lang="ru-RU" sz="3600" dirty="0"/>
              <a:t>Упражнения на сохранение осанки</a:t>
            </a:r>
            <a:br>
              <a:rPr lang="ru-RU" sz="3600" dirty="0"/>
            </a:br>
            <a:r>
              <a:rPr lang="ru-RU" sz="3600" dirty="0"/>
              <a:t> </a:t>
            </a:r>
            <a:br>
              <a:rPr lang="ru-RU" sz="3600" dirty="0"/>
            </a:br>
            <a:endParaRPr lang="ru-RU"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fontScale="90000"/>
          </a:bodyPr>
          <a:lstStyle/>
          <a:p>
            <a:r>
              <a:rPr lang="ru-RU" sz="2200" dirty="0"/>
              <a:t> </a:t>
            </a:r>
            <a:br>
              <a:rPr lang="ru-RU" sz="2200" dirty="0"/>
            </a:br>
            <a:r>
              <a:rPr lang="ru-RU" sz="2200" b="1" dirty="0"/>
              <a:t>Чтение  стишков о героях дня:</a:t>
            </a:r>
            <a:r>
              <a:rPr lang="ru-RU" sz="2200" dirty="0"/>
              <a:t/>
            </a:r>
            <a:br>
              <a:rPr lang="ru-RU" sz="2200" dirty="0"/>
            </a:br>
            <a:r>
              <a:rPr lang="ru-RU" sz="2200" dirty="0"/>
              <a:t>                </a:t>
            </a:r>
            <a:r>
              <a:rPr lang="ru-RU" sz="2200" b="1" dirty="0"/>
              <a:t>Парикмахер</a:t>
            </a:r>
            <a:br>
              <a:rPr lang="ru-RU" sz="2200" b="1" dirty="0"/>
            </a:br>
            <a:r>
              <a:rPr lang="ru-RU" sz="2200" dirty="0"/>
              <a:t>У этой волшебницы, этой художницы,</a:t>
            </a:r>
            <a:br>
              <a:rPr lang="ru-RU" sz="2200" dirty="0"/>
            </a:br>
            <a:r>
              <a:rPr lang="ru-RU" sz="2200" dirty="0"/>
              <a:t>Не кисти и краски, а гребень и ножницы.</a:t>
            </a:r>
            <a:br>
              <a:rPr lang="ru-RU" sz="2200" dirty="0"/>
            </a:br>
            <a:r>
              <a:rPr lang="ru-RU" sz="2200" dirty="0"/>
              <a:t>Она обладает таинственной силой:</a:t>
            </a:r>
            <a:br>
              <a:rPr lang="ru-RU" sz="2200" dirty="0"/>
            </a:br>
            <a:r>
              <a:rPr lang="ru-RU" sz="2200" dirty="0"/>
              <a:t>К кому прикоснётся, тот станет красивый.</a:t>
            </a:r>
            <a:br>
              <a:rPr lang="ru-RU" sz="2200" dirty="0"/>
            </a:br>
            <a:r>
              <a:rPr lang="ru-RU" sz="2200" dirty="0"/>
              <a:t>(ответы детей)</a:t>
            </a:r>
            <a:br>
              <a:rPr lang="ru-RU" sz="2200" dirty="0"/>
            </a:br>
            <a:r>
              <a:rPr lang="ru-RU" sz="2200" dirty="0"/>
              <a:t>Это очень интересная и творческая работа, ведь парикмахер каждый день делает разные прически. Ещё парикмахеры стригут, красят, завивают и укладывают волосы. Одним словом, они наводят красоту. Люди этой профессии должны быть аккуратными, вежливыми и выносливыми, ведь они целый день проводят на ногах.</a:t>
            </a:r>
            <a:br>
              <a:rPr lang="ru-RU" sz="2200" dirty="0"/>
            </a:br>
            <a:r>
              <a:rPr lang="ru-RU" sz="2200" dirty="0"/>
              <a:t>Дайте ножницы, расчёску,</a:t>
            </a:r>
            <a:br>
              <a:rPr lang="ru-RU" sz="2200" dirty="0"/>
            </a:br>
            <a:r>
              <a:rPr lang="ru-RU" sz="2200" dirty="0"/>
              <a:t>Он вам сделает причёску.</a:t>
            </a:r>
            <a:br>
              <a:rPr lang="ru-RU" sz="2200" dirty="0"/>
            </a:br>
            <a:r>
              <a:rPr lang="ru-RU" sz="2200" dirty="0"/>
              <a:t>Парикмахер непременно</a:t>
            </a:r>
            <a:br>
              <a:rPr lang="ru-RU" sz="2200" dirty="0"/>
            </a:br>
            <a:r>
              <a:rPr lang="ru-RU" sz="2200" dirty="0"/>
              <a:t>Подстрижёт вас современно.</a:t>
            </a:r>
            <a:br>
              <a:rPr lang="ru-RU" sz="2200" dirty="0"/>
            </a:br>
            <a:r>
              <a:rPr lang="ru-RU" sz="2200" dirty="0"/>
              <a:t>Игра </a:t>
            </a:r>
            <a:r>
              <a:rPr lang="ru-RU" sz="2200" b="1" dirty="0"/>
              <a:t>«Дорисуй расческе зубчики»</a:t>
            </a:r>
            <a:r>
              <a:rPr lang="ru-RU" sz="2200" dirty="0"/>
              <a:t/>
            </a:r>
            <a:br>
              <a:rPr lang="ru-RU" sz="2200" dirty="0"/>
            </a:br>
            <a:r>
              <a:rPr lang="ru-RU" sz="2200" dirty="0"/>
              <a:t>Дети рисуют «зубчики расчески» - вертикальные линии одной длины на нарисованной заготовке</a:t>
            </a:r>
            <a:r>
              <a:rPr lang="ru-RU" dirty="0"/>
              <a:t/>
            </a:r>
            <a:br>
              <a:rPr lang="ru-RU" dirty="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fontScale="90000"/>
          </a:bodyPr>
          <a:lstStyle/>
          <a:p>
            <a:r>
              <a:rPr lang="ru-RU" sz="3100" b="1" dirty="0"/>
              <a:t> </a:t>
            </a:r>
            <a:r>
              <a:rPr lang="ru-RU" sz="2700" b="1" dirty="0"/>
              <a:t>Продавец</a:t>
            </a:r>
            <a:br>
              <a:rPr lang="ru-RU" sz="2700" b="1" dirty="0"/>
            </a:br>
            <a:r>
              <a:rPr lang="ru-RU" sz="2700" dirty="0"/>
              <a:t>Нам даёт товар и чек.</a:t>
            </a:r>
            <a:br>
              <a:rPr lang="ru-RU" sz="2700" dirty="0"/>
            </a:br>
            <a:r>
              <a:rPr lang="ru-RU" sz="2700" dirty="0"/>
              <a:t>Не философ, не мудрец</a:t>
            </a:r>
            <a:br>
              <a:rPr lang="ru-RU" sz="2700" dirty="0"/>
            </a:br>
            <a:r>
              <a:rPr lang="ru-RU" sz="2700" dirty="0"/>
              <a:t>И не </a:t>
            </a:r>
            <a:r>
              <a:rPr lang="ru-RU" sz="2700" dirty="0" err="1"/>
              <a:t>суперчеловек</a:t>
            </a:r>
            <a:r>
              <a:rPr lang="ru-RU" sz="2700" dirty="0"/>
              <a:t>,</a:t>
            </a:r>
            <a:br>
              <a:rPr lang="ru-RU" sz="2700" dirty="0"/>
            </a:br>
            <a:r>
              <a:rPr lang="ru-RU" sz="2700" dirty="0"/>
              <a:t>А обычный … (продавец).</a:t>
            </a:r>
            <a:br>
              <a:rPr lang="ru-RU" sz="2700" dirty="0"/>
            </a:br>
            <a:r>
              <a:rPr lang="ru-RU" sz="2700" dirty="0"/>
              <a:t>Что делает продавец? Чем пользуется продавец во время работы? (ответы детей)</a:t>
            </a:r>
            <a:br>
              <a:rPr lang="ru-RU" sz="2700" dirty="0"/>
            </a:br>
            <a:r>
              <a:rPr lang="ru-RU" sz="2700" dirty="0"/>
              <a:t>Это очень интересная работа, потому что продавцы каждый день общаются с разными людьми. Люди этой профессии должны быть доброжелательными и внимательными с покупателями. Продавец должен рассказать о товарах и помочь покупателям выбрать товар.</a:t>
            </a:r>
            <a:br>
              <a:rPr lang="ru-RU" sz="2700" dirty="0"/>
            </a:br>
            <a:r>
              <a:rPr lang="ru-RU" sz="2700" b="1" dirty="0"/>
              <a:t>Сюжетно-ролевая игра, «Магазин»</a:t>
            </a:r>
            <a:r>
              <a:rPr lang="ru-RU" sz="2700" dirty="0"/>
              <a:t/>
            </a:r>
            <a:br>
              <a:rPr lang="ru-RU" sz="2700" dirty="0"/>
            </a:br>
            <a:r>
              <a:rPr lang="ru-RU" sz="2700" dirty="0"/>
              <a:t>Какими инструментами пользуется для работы? (ответы детей)</a:t>
            </a:r>
            <a:r>
              <a:rPr lang="ru-RU" dirty="0"/>
              <a:t/>
            </a:r>
            <a:br>
              <a:rPr lang="ru-RU" dirty="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a:bodyPr>
          <a:lstStyle/>
          <a:p>
            <a:r>
              <a:rPr lang="ru-RU" b="1" dirty="0"/>
              <a:t> </a:t>
            </a:r>
            <a:r>
              <a:rPr lang="ru-RU" dirty="0"/>
              <a:t/>
            </a:r>
            <a:br>
              <a:rPr lang="ru-RU" dirty="0"/>
            </a:br>
            <a:r>
              <a:rPr lang="ru-RU" sz="3600" b="1" dirty="0"/>
              <a:t>Проект </a:t>
            </a:r>
            <a:r>
              <a:rPr lang="ru-RU" sz="3600" b="1" dirty="0" smtClean="0"/>
              <a:t>дня</a:t>
            </a:r>
            <a:br>
              <a:rPr lang="ru-RU" sz="3600" b="1" dirty="0" smtClean="0"/>
            </a:br>
            <a:r>
              <a:rPr lang="ru-RU" sz="3600" b="1" dirty="0" smtClean="0"/>
              <a:t> </a:t>
            </a:r>
            <a:r>
              <a:rPr lang="ru-RU" sz="3600" b="1" dirty="0"/>
              <a:t>«Профессии моего города»</a:t>
            </a:r>
            <a:r>
              <a:rPr lang="ru-RU" sz="3600" dirty="0"/>
              <a:t/>
            </a:r>
            <a:br>
              <a:rPr lang="ru-RU" sz="3600" dirty="0"/>
            </a:br>
            <a:r>
              <a:rPr lang="ru-RU" sz="3600" b="1" dirty="0"/>
              <a:t>(</a:t>
            </a:r>
            <a:r>
              <a:rPr lang="ru-RU" sz="3600" dirty="0"/>
              <a:t> с использованием ИКТ)</a:t>
            </a:r>
            <a:br>
              <a:rPr lang="ru-RU" sz="3600" dirty="0"/>
            </a:br>
            <a:r>
              <a:rPr lang="ru-RU" sz="3600" b="1" dirty="0"/>
              <a:t>Итоговый день недели:</a:t>
            </a:r>
            <a:r>
              <a:rPr lang="ru-RU" sz="3600" dirty="0"/>
              <a:t/>
            </a:r>
            <a:br>
              <a:rPr lang="ru-RU" sz="3600" dirty="0"/>
            </a:br>
            <a:r>
              <a:rPr lang="ru-RU" sz="3600" b="1" dirty="0"/>
              <a:t> «Все профессии важны, и для нас они нужны»</a:t>
            </a:r>
            <a:r>
              <a:rPr lang="ru-RU" sz="3600" dirty="0"/>
              <a:t/>
            </a:r>
            <a:br>
              <a:rPr lang="ru-RU" sz="3600" dirty="0"/>
            </a:br>
            <a:r>
              <a:rPr lang="ru-RU" sz="3600" b="1" dirty="0"/>
              <a:t> </a:t>
            </a:r>
            <a:r>
              <a:rPr lang="ru-RU" sz="3600" dirty="0"/>
              <a:t/>
            </a:r>
            <a:br>
              <a:rPr lang="ru-RU" sz="3600" dirty="0"/>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Autofit/>
          </a:bodyPr>
          <a:lstStyle/>
          <a:p>
            <a:r>
              <a:rPr lang="ru-RU" sz="1800" b="1" dirty="0"/>
              <a:t> Повар</a:t>
            </a:r>
            <a:r>
              <a:rPr lang="ru-RU" sz="1800" dirty="0"/>
              <a:t/>
            </a:r>
            <a:br>
              <a:rPr lang="ru-RU" sz="1800" dirty="0"/>
            </a:br>
            <a:r>
              <a:rPr lang="ru-RU" sz="1800" dirty="0"/>
              <a:t>Ходит в белом колпаке</a:t>
            </a:r>
            <a:br>
              <a:rPr lang="ru-RU" sz="1800" dirty="0"/>
            </a:br>
            <a:r>
              <a:rPr lang="ru-RU" sz="1800" dirty="0"/>
              <a:t>С поварёшкою в руке.</a:t>
            </a:r>
            <a:br>
              <a:rPr lang="ru-RU" sz="1800" dirty="0"/>
            </a:br>
            <a:r>
              <a:rPr lang="ru-RU" sz="1800" dirty="0"/>
              <a:t>Он готовит нам обед:</a:t>
            </a:r>
            <a:br>
              <a:rPr lang="ru-RU" sz="1800" dirty="0"/>
            </a:br>
            <a:r>
              <a:rPr lang="ru-RU" sz="1800" dirty="0"/>
              <a:t>Кашу, щи и винегрет.</a:t>
            </a:r>
            <a:br>
              <a:rPr lang="ru-RU" sz="1800" dirty="0"/>
            </a:br>
            <a:r>
              <a:rPr lang="ru-RU" sz="1800" b="1" dirty="0"/>
              <a:t>Дидактическая игр «Суп или компот?»</a:t>
            </a:r>
            <a:br>
              <a:rPr lang="ru-RU" sz="1800" b="1" dirty="0"/>
            </a:br>
            <a:r>
              <a:rPr lang="ru-RU" sz="1800" dirty="0"/>
              <a:t>Детям предлагается встать и взять себе один из муляжей овощей и фруктов. А затем положить его в кастрюлю (суп) или банку (компот). При этом необходимо побуждать детей объяснять свой выбор словами: «Яблоко — это фрукт, поэтому из него варят компот» или «Лук добавляют в суп».</a:t>
            </a:r>
            <a:br>
              <a:rPr lang="ru-RU" sz="1800" dirty="0"/>
            </a:br>
            <a:r>
              <a:rPr lang="ru-RU" sz="1800" b="1" dirty="0"/>
              <a:t>      Строители</a:t>
            </a:r>
            <a:br>
              <a:rPr lang="ru-RU" sz="1800" b="1" dirty="0"/>
            </a:br>
            <a:r>
              <a:rPr lang="ru-RU" sz="1800" dirty="0"/>
              <a:t>Льет осенний дождик,</a:t>
            </a:r>
            <a:br>
              <a:rPr lang="ru-RU" sz="1800" dirty="0"/>
            </a:br>
            <a:r>
              <a:rPr lang="ru-RU" sz="1800" dirty="0"/>
              <a:t>Впереди зима.</a:t>
            </a:r>
            <a:br>
              <a:rPr lang="ru-RU" sz="1800" dirty="0"/>
            </a:br>
            <a:r>
              <a:rPr lang="ru-RU" sz="1800" dirty="0"/>
              <a:t>Слава тем, кто строит</a:t>
            </a:r>
            <a:br>
              <a:rPr lang="ru-RU" sz="1800" dirty="0"/>
            </a:br>
            <a:r>
              <a:rPr lang="ru-RU" sz="1800" dirty="0"/>
              <a:t>Теплые дома!</a:t>
            </a:r>
            <a:br>
              <a:rPr lang="ru-RU" sz="1800" dirty="0"/>
            </a:br>
            <a:r>
              <a:rPr lang="ru-RU" sz="1800" dirty="0"/>
              <a:t>Кто свой труд тяжелый</a:t>
            </a:r>
            <a:br>
              <a:rPr lang="ru-RU" sz="1800" dirty="0"/>
            </a:br>
            <a:r>
              <a:rPr lang="ru-RU" sz="1800" dirty="0"/>
              <a:t>Отдает стране,</a:t>
            </a:r>
            <a:br>
              <a:rPr lang="ru-RU" sz="1800" dirty="0"/>
            </a:br>
            <a:r>
              <a:rPr lang="ru-RU" sz="1800" dirty="0"/>
              <a:t>Кто построил детский сад</a:t>
            </a:r>
            <a:br>
              <a:rPr lang="ru-RU" sz="1800" dirty="0"/>
            </a:br>
            <a:r>
              <a:rPr lang="ru-RU" sz="1800" dirty="0"/>
              <a:t>И тебе, и мне!</a:t>
            </a:r>
            <a:br>
              <a:rPr lang="ru-RU" sz="1800" dirty="0"/>
            </a:br>
            <a:r>
              <a:rPr lang="ru-RU" sz="1800" dirty="0"/>
              <a:t>- Скажите, а какие должны быть строители? (ответы детей)</a:t>
            </a:r>
            <a:br>
              <a:rPr lang="ru-RU" sz="1800" dirty="0"/>
            </a:br>
            <a:r>
              <a:rPr lang="ru-RU" sz="1800" dirty="0"/>
              <a:t>Что делают строители? Что нужно строителям для работы? Какие машины им помогают? (ответы детей)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fontScale="90000"/>
          </a:bodyPr>
          <a:lstStyle/>
          <a:p>
            <a:r>
              <a:rPr lang="ru-RU" sz="2700" dirty="0"/>
              <a:t>3.Чтение художественной литературы</a:t>
            </a:r>
            <a:br>
              <a:rPr lang="ru-RU" sz="2700" dirty="0"/>
            </a:br>
            <a:r>
              <a:rPr lang="ru-RU" sz="2700" dirty="0"/>
              <a:t>«Чем пахнут ремёсла?» автор: </a:t>
            </a:r>
            <a:r>
              <a:rPr lang="ru-RU" sz="2700" b="1" dirty="0" err="1"/>
              <a:t>Джанни</a:t>
            </a:r>
            <a:r>
              <a:rPr lang="ru-RU" sz="2700" b="1" dirty="0"/>
              <a:t> </a:t>
            </a:r>
            <a:r>
              <a:rPr lang="ru-RU" sz="2700" b="1" dirty="0" err="1"/>
              <a:t>Родари</a:t>
            </a:r>
            <a:r>
              <a:rPr lang="ru-RU" sz="2700" dirty="0"/>
              <a:t/>
            </a:r>
            <a:br>
              <a:rPr lang="ru-RU" sz="2700" dirty="0"/>
            </a:br>
            <a:r>
              <a:rPr lang="ru-RU" sz="2700" dirty="0"/>
              <a:t>У каждого дела</a:t>
            </a:r>
            <a:br>
              <a:rPr lang="ru-RU" sz="2700" dirty="0"/>
            </a:br>
            <a:r>
              <a:rPr lang="ru-RU" sz="2700" dirty="0"/>
              <a:t>Запах особый:</a:t>
            </a:r>
            <a:br>
              <a:rPr lang="ru-RU" sz="2700" dirty="0"/>
            </a:br>
            <a:r>
              <a:rPr lang="ru-RU" sz="2700" dirty="0"/>
              <a:t>В булочной пахнет</a:t>
            </a:r>
            <a:br>
              <a:rPr lang="ru-RU" sz="2700" dirty="0"/>
            </a:br>
            <a:r>
              <a:rPr lang="ru-RU" sz="2700" dirty="0"/>
              <a:t>Тестом и сдобой.</a:t>
            </a:r>
            <a:br>
              <a:rPr lang="ru-RU" sz="2700" dirty="0"/>
            </a:br>
            <a:r>
              <a:rPr lang="ru-RU" sz="2700" dirty="0"/>
              <a:t>Мимо столярной </a:t>
            </a:r>
            <a:br>
              <a:rPr lang="ru-RU" sz="2700" dirty="0"/>
            </a:br>
            <a:r>
              <a:rPr lang="ru-RU" sz="2700" dirty="0"/>
              <a:t>Идёшь мастерской, -</a:t>
            </a:r>
            <a:br>
              <a:rPr lang="ru-RU" sz="2700" dirty="0"/>
            </a:br>
            <a:r>
              <a:rPr lang="ru-RU" sz="2700" dirty="0"/>
              <a:t>Стружкою пахнет</a:t>
            </a:r>
            <a:br>
              <a:rPr lang="ru-RU" sz="2700" dirty="0"/>
            </a:br>
            <a:r>
              <a:rPr lang="ru-RU" sz="2700" dirty="0"/>
              <a:t>И свежей доской.</a:t>
            </a:r>
            <a:br>
              <a:rPr lang="ru-RU" sz="2700" dirty="0"/>
            </a:br>
            <a:r>
              <a:rPr lang="ru-RU" sz="2700" dirty="0"/>
              <a:t>Пахнет маляр</a:t>
            </a:r>
            <a:br>
              <a:rPr lang="ru-RU" sz="2700" dirty="0"/>
            </a:br>
            <a:r>
              <a:rPr lang="ru-RU" sz="2700" dirty="0"/>
              <a:t>Скипидаром и краской.</a:t>
            </a:r>
            <a:br>
              <a:rPr lang="ru-RU" sz="2700" dirty="0"/>
            </a:br>
            <a:r>
              <a:rPr lang="ru-RU" sz="2700" dirty="0"/>
              <a:t>Пахнет стекольщик</a:t>
            </a:r>
            <a:br>
              <a:rPr lang="ru-RU" sz="2700" dirty="0"/>
            </a:br>
            <a:r>
              <a:rPr lang="ru-RU" sz="2700" dirty="0"/>
              <a:t>Оконной замазкой.</a:t>
            </a:r>
            <a:br>
              <a:rPr lang="ru-RU" sz="2700" dirty="0"/>
            </a:br>
            <a:r>
              <a:rPr lang="ru-RU" sz="2700" dirty="0"/>
              <a:t>Куртка шофёра</a:t>
            </a:r>
            <a:br>
              <a:rPr lang="ru-RU" sz="2700" dirty="0"/>
            </a:br>
            <a:r>
              <a:rPr lang="ru-RU" sz="2700" dirty="0"/>
              <a:t>Пахнет бензином.</a:t>
            </a:r>
            <a:r>
              <a:rPr lang="ru-RU" dirty="0"/>
              <a:t/>
            </a:r>
            <a:br>
              <a:rPr lang="ru-RU" dirty="0"/>
            </a:b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r>
              <a:rPr lang="ru-RU" sz="2000" dirty="0"/>
              <a:t>Создание книжки-малышки по знакомым профессиям    Труд -  (прибери рабочее место.)</a:t>
            </a:r>
            <a:br>
              <a:rPr lang="ru-RU" sz="2000" dirty="0"/>
            </a:br>
            <a:r>
              <a:rPr lang="ru-RU" sz="2000" dirty="0"/>
              <a:t>Экспериментирование  -  Укрась одежду кукле Маше.    </a:t>
            </a:r>
            <a:br>
              <a:rPr lang="ru-RU" sz="2000" dirty="0"/>
            </a:br>
            <a:r>
              <a:rPr lang="ru-RU" sz="2000" dirty="0"/>
              <a:t>Театральные этюды или игры: «Покажи характер продавца, а мы угадаем»? ( Показать мимикой,  жестами Испуг, удивление, радость, страх, огорчение. )   </a:t>
            </a:r>
            <a:br>
              <a:rPr lang="ru-RU" sz="2000" dirty="0"/>
            </a:br>
            <a:r>
              <a:rPr lang="ru-RU" sz="2000" dirty="0"/>
              <a:t>ТРИЗ – решение проблемных ситуаций  представь, что мы с вами не помогли Незнайке, чтобы тогда произошло? Как вы думаете, какую всё же профессию выберет наш гость? </a:t>
            </a:r>
            <a:br>
              <a:rPr lang="ru-RU" sz="2000" dirty="0"/>
            </a:br>
            <a:r>
              <a:rPr lang="ru-RU" sz="2000" dirty="0"/>
              <a:t>Общий круг: предъявление продуктов деятельности, результата дня, обсуждение: Какие были задачи нашего сегодняшнего дня и как мы их с вами решали? </a:t>
            </a:r>
            <a:r>
              <a:rPr lang="ru-RU" sz="3600" dirty="0"/>
              <a:t/>
            </a:r>
            <a:br>
              <a:rPr lang="ru-RU" sz="3600" dirty="0"/>
            </a:br>
            <a:r>
              <a:rPr lang="ru-RU" sz="3600" b="1" dirty="0"/>
              <a:t> </a:t>
            </a:r>
            <a:r>
              <a:rPr lang="ru-RU" sz="3600" dirty="0"/>
              <a:t/>
            </a:r>
            <a:br>
              <a:rPr lang="ru-RU" sz="3600" dirty="0"/>
            </a:br>
            <a:endParaRPr lang="ru-RU"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52736"/>
            <a:ext cx="8229600" cy="5616624"/>
          </a:xfrm>
        </p:spPr>
        <p:txBody>
          <a:bodyPr>
            <a:normAutofit fontScale="90000"/>
          </a:bodyPr>
          <a:lstStyle/>
          <a:p>
            <a:r>
              <a:rPr lang="ru-RU" sz="1600" dirty="0"/>
              <a:t>Утро:  рассматривание иллюстраций  различных профессий, беседы по картинкам.  Кто  изображен? Как ты думаешь, как называется данная профессия? Какая профессия тебе кажется главной и почему? Игра дидактическая «Подбери профессию и инструмент». </a:t>
            </a:r>
            <a:r>
              <a:rPr lang="ru-RU" sz="1600" dirty="0" smtClean="0"/>
              <a:t>Работа </a:t>
            </a:r>
            <a:r>
              <a:rPr lang="ru-RU" sz="1600" dirty="0"/>
              <a:t>по опорным схемам </a:t>
            </a:r>
            <a:r>
              <a:rPr lang="ru-RU" sz="1600" dirty="0" smtClean="0"/>
              <a:t>. </a:t>
            </a:r>
            <a:r>
              <a:rPr lang="ru-RU" sz="1600" dirty="0"/>
              <a:t>Игровое упражнение «Подбери одежду к профессии» </a:t>
            </a:r>
            <a:br>
              <a:rPr lang="ru-RU" sz="1600" dirty="0"/>
            </a:br>
            <a:r>
              <a:rPr lang="ru-RU" sz="1600" dirty="0"/>
              <a:t>Воспитатель перед зарядкой загадывает загадки сопровождает показом картинок: </a:t>
            </a:r>
            <a:br>
              <a:rPr lang="ru-RU" sz="1600" dirty="0"/>
            </a:br>
            <a:r>
              <a:rPr lang="ru-RU" sz="1600" b="1" dirty="0"/>
              <a:t>Отгадайте детки загадки:</a:t>
            </a:r>
            <a:r>
              <a:rPr lang="ru-RU" sz="1600" dirty="0"/>
              <a:t/>
            </a:r>
            <a:br>
              <a:rPr lang="ru-RU" sz="1600" dirty="0"/>
            </a:br>
            <a:r>
              <a:rPr lang="ru-RU" sz="1600" dirty="0"/>
              <a:t>Мастер он весьма хороший,</a:t>
            </a:r>
            <a:br>
              <a:rPr lang="ru-RU" sz="1600" dirty="0"/>
            </a:br>
            <a:r>
              <a:rPr lang="ru-RU" sz="1600" dirty="0"/>
              <a:t>Сделал шкаф нам для прихожей.</a:t>
            </a:r>
            <a:br>
              <a:rPr lang="ru-RU" sz="1600" dirty="0"/>
            </a:br>
            <a:r>
              <a:rPr lang="ru-RU" sz="1600" dirty="0"/>
              <a:t>Он не плотник, не маляр.</a:t>
            </a:r>
            <a:br>
              <a:rPr lang="ru-RU" sz="1600" dirty="0"/>
            </a:br>
            <a:r>
              <a:rPr lang="ru-RU" sz="1600" dirty="0"/>
              <a:t>Мебель делает.   </a:t>
            </a:r>
            <a:br>
              <a:rPr lang="ru-RU" sz="1600" dirty="0"/>
            </a:br>
            <a:r>
              <a:rPr lang="ru-RU" sz="1600" dirty="0"/>
              <a:t>         </a:t>
            </a:r>
            <a:r>
              <a:rPr lang="ru-RU" sz="1600" b="1" dirty="0"/>
              <a:t>(Столяр) .</a:t>
            </a:r>
            <a:r>
              <a:rPr lang="ru-RU" sz="1600" dirty="0"/>
              <a:t/>
            </a:r>
            <a:br>
              <a:rPr lang="ru-RU" sz="1600" dirty="0"/>
            </a:br>
            <a:r>
              <a:rPr lang="ru-RU" sz="1600" dirty="0"/>
              <a:t>Темной ночью, ясным днем</a:t>
            </a:r>
            <a:br>
              <a:rPr lang="ru-RU" sz="1600" dirty="0"/>
            </a:br>
            <a:r>
              <a:rPr lang="ru-RU" sz="1600" dirty="0"/>
              <a:t>Он сражается с огнем.</a:t>
            </a:r>
            <a:br>
              <a:rPr lang="ru-RU" sz="1600" dirty="0"/>
            </a:br>
            <a:r>
              <a:rPr lang="ru-RU" sz="1600" dirty="0"/>
              <a:t>В каске, будто воин славный,</a:t>
            </a:r>
            <a:br>
              <a:rPr lang="ru-RU" sz="1600" dirty="0"/>
            </a:br>
            <a:r>
              <a:rPr lang="ru-RU" sz="1600" dirty="0"/>
              <a:t>На пожар спешит.           </a:t>
            </a:r>
            <a:br>
              <a:rPr lang="ru-RU" sz="1600" dirty="0"/>
            </a:br>
            <a:r>
              <a:rPr lang="ru-RU" sz="1600" dirty="0"/>
              <a:t>   </a:t>
            </a:r>
            <a:r>
              <a:rPr lang="ru-RU" sz="1600" b="1" dirty="0"/>
              <a:t>(Пожарный) .</a:t>
            </a:r>
            <a:r>
              <a:rPr lang="ru-RU" sz="1600" dirty="0"/>
              <a:t/>
            </a:r>
            <a:br>
              <a:rPr lang="ru-RU" sz="1600" dirty="0"/>
            </a:br>
            <a:r>
              <a:rPr lang="ru-RU" sz="1600" dirty="0"/>
              <a:t>Кирпичи кладет он в ряд,</a:t>
            </a:r>
            <a:br>
              <a:rPr lang="ru-RU" sz="1600" dirty="0"/>
            </a:br>
            <a:r>
              <a:rPr lang="ru-RU" sz="1600" dirty="0"/>
              <a:t>Строит садик для ребят</a:t>
            </a:r>
            <a:br>
              <a:rPr lang="ru-RU" sz="1600" dirty="0"/>
            </a:br>
            <a:r>
              <a:rPr lang="ru-RU" sz="1600" dirty="0"/>
              <a:t>Не шахтер и не водитель,</a:t>
            </a:r>
            <a:br>
              <a:rPr lang="ru-RU" sz="1600" dirty="0"/>
            </a:br>
            <a:r>
              <a:rPr lang="ru-RU" sz="1600" dirty="0"/>
              <a:t>Дом нам выстроит.    </a:t>
            </a:r>
            <a:br>
              <a:rPr lang="ru-RU" sz="1600" dirty="0"/>
            </a:br>
            <a:r>
              <a:rPr lang="ru-RU" sz="1600" dirty="0"/>
              <a:t>       </a:t>
            </a:r>
            <a:r>
              <a:rPr lang="ru-RU" sz="1600" b="1" dirty="0"/>
              <a:t>(Строитель).</a:t>
            </a:r>
            <a:r>
              <a:rPr lang="ru-RU" sz="1600" dirty="0"/>
              <a:t/>
            </a:r>
            <a:br>
              <a:rPr lang="ru-RU" sz="1600" dirty="0"/>
            </a:br>
            <a:r>
              <a:rPr lang="ru-RU" sz="1600" dirty="0"/>
              <a:t>На посту своем стоит,</a:t>
            </a:r>
            <a:br>
              <a:rPr lang="ru-RU" sz="1600" dirty="0"/>
            </a:br>
            <a:r>
              <a:rPr lang="ru-RU" sz="1600" dirty="0"/>
              <a:t>За порядком он следит.</a:t>
            </a:r>
            <a:br>
              <a:rPr lang="ru-RU" sz="1600" dirty="0"/>
            </a:br>
            <a:r>
              <a:rPr lang="ru-RU" sz="1600" dirty="0"/>
              <a:t>Строгий смелый офицер.</a:t>
            </a:r>
            <a:br>
              <a:rPr lang="ru-RU" sz="1600" dirty="0"/>
            </a:br>
            <a:r>
              <a:rPr lang="ru-RU" sz="1600" dirty="0"/>
              <a:t>Кто он?                    </a:t>
            </a:r>
            <a:br>
              <a:rPr lang="ru-RU" sz="1600" dirty="0"/>
            </a:br>
            <a:r>
              <a:rPr lang="ru-RU" sz="1600" dirty="0"/>
              <a:t>      </a:t>
            </a:r>
            <a:r>
              <a:rPr lang="ru-RU" sz="1600" b="1" dirty="0"/>
              <a:t>(Милиционер).</a:t>
            </a:r>
            <a:r>
              <a:rPr lang="ru-RU" sz="1600" dirty="0"/>
              <a:t/>
            </a:r>
            <a:br>
              <a:rPr lang="ru-RU" sz="1600" dirty="0"/>
            </a:br>
            <a:r>
              <a:rPr lang="ru-RU" sz="1600" dirty="0"/>
              <a:t>Правила движения</a:t>
            </a:r>
            <a:br>
              <a:rPr lang="ru-RU" sz="1600" dirty="0"/>
            </a:br>
            <a:r>
              <a:rPr lang="ru-RU" sz="1600" dirty="0"/>
              <a:t>Знает без сомнения.</a:t>
            </a:r>
            <a:br>
              <a:rPr lang="ru-RU" sz="1600" dirty="0"/>
            </a:br>
            <a:r>
              <a:rPr lang="ru-RU" sz="1600" dirty="0"/>
              <a:t>Вмиг заводит он мотор,</a:t>
            </a:r>
            <a:br>
              <a:rPr lang="ru-RU" sz="1600" dirty="0"/>
            </a:br>
            <a:r>
              <a:rPr lang="ru-RU" sz="1600" dirty="0"/>
              <a:t>На машине мчит.            </a:t>
            </a:r>
            <a:br>
              <a:rPr lang="ru-RU" sz="1600" dirty="0"/>
            </a:br>
            <a:r>
              <a:rPr lang="ru-RU" sz="1600" dirty="0"/>
              <a:t>        </a:t>
            </a:r>
            <a:r>
              <a:rPr lang="ru-RU" sz="1600" b="1" dirty="0"/>
              <a:t>(Шофер)</a:t>
            </a:r>
            <a:r>
              <a:rPr lang="ru-RU" sz="1600" dirty="0"/>
              <a:t>  </a:t>
            </a:r>
            <a:r>
              <a:rPr lang="ru-RU" dirty="0"/>
              <a:t/>
            </a:r>
            <a:br>
              <a:rPr lang="ru-RU" dirty="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74642"/>
          </a:xfrm>
        </p:spPr>
        <p:txBody>
          <a:bodyPr>
            <a:normAutofit/>
          </a:bodyPr>
          <a:lstStyle/>
          <a:p>
            <a:r>
              <a:rPr lang="ru-RU" sz="2800" b="1" dirty="0"/>
              <a:t>Утренняя гимнастика. (</a:t>
            </a:r>
            <a:r>
              <a:rPr lang="ru-RU" sz="2800" dirty="0"/>
              <a:t>Проводят дети</a:t>
            </a:r>
            <a:r>
              <a:rPr lang="ru-RU" sz="2800" b="1" dirty="0"/>
              <a:t> )</a:t>
            </a:r>
            <a:r>
              <a:rPr lang="ru-RU" sz="2800" dirty="0"/>
              <a:t/>
            </a:r>
            <a:br>
              <a:rPr lang="ru-RU" sz="2800" dirty="0"/>
            </a:br>
            <a:r>
              <a:rPr lang="ru-RU" sz="2800" dirty="0"/>
              <a:t>Игровая ситуация: некоторые дети в одежде, определяющею профессию проводят утреннюю гимнастику</a:t>
            </a:r>
            <a:br>
              <a:rPr lang="ru-RU" sz="2800" dirty="0"/>
            </a:br>
            <a:r>
              <a:rPr lang="ru-RU" sz="2800" dirty="0"/>
              <a:t>Гимнастика , КГН от лица доктора (педагог), завтрак – распределение детей за столами по названиям профессий –(поставить отличительный знак) игровой момент: (награда проводят любимую подвижную игру)</a:t>
            </a:r>
            <a:r>
              <a:rPr lang="ru-RU" sz="3600" dirty="0"/>
              <a:t/>
            </a:r>
            <a:br>
              <a:rPr lang="ru-RU" sz="3600" dirty="0"/>
            </a:br>
            <a:endParaRPr lang="ru-RU"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2700" b="1" dirty="0"/>
              <a:t>Занимательное дело или образовательное путешествие</a:t>
            </a:r>
            <a:r>
              <a:rPr lang="ru-RU" sz="2700" dirty="0"/>
              <a:t/>
            </a:r>
            <a:br>
              <a:rPr lang="ru-RU" sz="2700" dirty="0"/>
            </a:br>
            <a:r>
              <a:rPr lang="ru-RU" sz="2700" dirty="0"/>
              <a:t>Стук в дверь и появление сказочного персонажа «НЕЗНАЙКИ»</a:t>
            </a:r>
            <a:br>
              <a:rPr lang="ru-RU" sz="2700" dirty="0"/>
            </a:br>
            <a:r>
              <a:rPr lang="ru-RU" sz="2700" dirty="0"/>
              <a:t>Как вы думаете, что привело «Незнайку» в наш с вами </a:t>
            </a:r>
            <a:r>
              <a:rPr lang="ru-RU" sz="2700" dirty="0" smtClean="0"/>
              <a:t>город?  </a:t>
            </a:r>
            <a:r>
              <a:rPr lang="ru-RU" sz="2700" dirty="0"/>
              <a:t>(гипотезы, ответы детей)</a:t>
            </a:r>
            <a:br>
              <a:rPr lang="ru-RU" sz="2700" dirty="0"/>
            </a:br>
            <a:r>
              <a:rPr lang="ru-RU" sz="2700" dirty="0"/>
              <a:t>Незнайка: </a:t>
            </a:r>
            <a:br>
              <a:rPr lang="ru-RU" sz="2700" dirty="0"/>
            </a:br>
            <a:r>
              <a:rPr lang="ru-RU" sz="2700" dirty="0"/>
              <a:t>-Я ни чего не умею и не чего не знаю, кем стать ,и в  какой профессии могу пригодиться, в своём «Солнечном городе».</a:t>
            </a:r>
            <a:br>
              <a:rPr lang="ru-RU" sz="2700" dirty="0"/>
            </a:br>
            <a:r>
              <a:rPr lang="ru-RU" sz="2700" dirty="0"/>
              <a:t>Воспитатель:</a:t>
            </a:r>
            <a:br>
              <a:rPr lang="ru-RU" sz="2700" dirty="0"/>
            </a:br>
            <a:r>
              <a:rPr lang="ru-RU" sz="2700" dirty="0"/>
              <a:t>- Можем тебя дорогой друг обрадовать ты попал по </a:t>
            </a:r>
            <a:r>
              <a:rPr lang="ru-RU" sz="2700" dirty="0" smtClean="0"/>
              <a:t>адресу, мы </a:t>
            </a:r>
            <a:r>
              <a:rPr lang="ru-RU" sz="2700" dirty="0"/>
              <a:t>многое знаем о профессиях нашего города, может быть ты « Незнайка» останешься, и послушаешь, и тогда будет ясно тебе кем быть в своём Солнечном городе. Присаживайся, поудобнее  и слушай внимательно.</a:t>
            </a:r>
            <a:r>
              <a:rPr lang="ru-RU" dirty="0"/>
              <a:t/>
            </a:r>
            <a:br>
              <a:rPr lang="ru-RU" dirty="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1.ПОКАЗ  ВИДЕОСЛАЙДОВ </a:t>
            </a:r>
            <a:r>
              <a:rPr lang="ru-RU" dirty="0"/>
              <a:t/>
            </a:r>
            <a:br>
              <a:rPr lang="ru-RU" dirty="0"/>
            </a:br>
            <a:endParaRPr lang="ru-RU" dirty="0"/>
          </a:p>
        </p:txBody>
      </p:sp>
      <p:pic>
        <p:nvPicPr>
          <p:cNvPr id="4098" name="Picture 2" descr="C:\Users\Home\Desktop\Раьочие фото\Новая папка (3)\DSCN3922.JPG"/>
          <p:cNvPicPr>
            <a:picLocks noGrp="1" noChangeAspect="1" noChangeArrowheads="1"/>
          </p:cNvPicPr>
          <p:nvPr>
            <p:ph sz="half" idx="1"/>
          </p:nvPr>
        </p:nvPicPr>
        <p:blipFill>
          <a:blip r:embed="rId2" cstate="print"/>
          <a:srcRect/>
          <a:stretch>
            <a:fillRect/>
          </a:stretch>
        </p:blipFill>
        <p:spPr bwMode="auto">
          <a:xfrm>
            <a:off x="467544" y="764704"/>
            <a:ext cx="7848872" cy="588665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Autofit/>
          </a:bodyPr>
          <a:lstStyle/>
          <a:p>
            <a:r>
              <a:rPr lang="ru-RU" sz="2000" b="1" dirty="0"/>
              <a:t>2.Словесная  игра «Где ошибка?»</a:t>
            </a:r>
            <a:r>
              <a:rPr lang="ru-RU" sz="2000" dirty="0"/>
              <a:t/>
            </a:r>
            <a:br>
              <a:rPr lang="ru-RU" sz="2000" dirty="0"/>
            </a:br>
            <a:r>
              <a:rPr lang="ru-RU" sz="2000" b="1" dirty="0"/>
              <a:t> </a:t>
            </a:r>
            <a:r>
              <a:rPr lang="ru-RU" sz="2000" dirty="0"/>
              <a:t/>
            </a:r>
            <a:br>
              <a:rPr lang="ru-RU" sz="2000" dirty="0"/>
            </a:br>
            <a:r>
              <a:rPr lang="ru-RU" sz="2000" dirty="0"/>
              <a:t>- Повар продает игрушки, а продавец готовит еду.</a:t>
            </a:r>
            <a:br>
              <a:rPr lang="ru-RU" sz="2000" dirty="0"/>
            </a:br>
            <a:r>
              <a:rPr lang="ru-RU" sz="2000" dirty="0"/>
              <a:t>- Пожарный воспитывает детей, а воспитатель тушит пожар.</a:t>
            </a:r>
            <a:br>
              <a:rPr lang="ru-RU" sz="2000" dirty="0"/>
            </a:br>
            <a:r>
              <a:rPr lang="ru-RU" sz="2000" dirty="0"/>
              <a:t>- Учитель шьет одежду, а портной учит детей.</a:t>
            </a:r>
            <a:br>
              <a:rPr lang="ru-RU" sz="2000" dirty="0"/>
            </a:br>
            <a:r>
              <a:rPr lang="ru-RU" sz="2000" dirty="0"/>
              <a:t>- Сапожник лечит детей, а врач шьет обувь.</a:t>
            </a:r>
            <a:br>
              <a:rPr lang="ru-RU" sz="2000" dirty="0"/>
            </a:br>
            <a:r>
              <a:rPr lang="ru-RU" sz="2000" dirty="0"/>
              <a:t>- Строитель следит за порядком, а полицейский строит дома.</a:t>
            </a:r>
            <a:br>
              <a:rPr lang="ru-RU" sz="2000" dirty="0"/>
            </a:br>
            <a:r>
              <a:rPr lang="ru-RU" sz="2000" b="1" dirty="0"/>
              <a:t>3.Стихи от детей группы одетых в профессиональную одежду. </a:t>
            </a:r>
            <a:r>
              <a:rPr lang="ru-RU" sz="2000" dirty="0"/>
              <a:t>Артём П.- повар; Ксюша М.- врач; Артём Д.- шахтёр; Семён Я.- почтальон; Полина Ш.- продавец; Вася Х.- полицейский.</a:t>
            </a:r>
            <a:br>
              <a:rPr lang="ru-RU" sz="2000" dirty="0"/>
            </a:br>
            <a:r>
              <a:rPr lang="ru-RU" sz="2000" b="1" dirty="0"/>
              <a:t>4</a:t>
            </a:r>
            <a:r>
              <a:rPr lang="ru-RU" sz="2000" dirty="0"/>
              <a:t>. Физкультминутка </a:t>
            </a:r>
            <a:br>
              <a:rPr lang="ru-RU" sz="2000" dirty="0"/>
            </a:br>
            <a:r>
              <a:rPr lang="ru-RU" sz="2000" dirty="0"/>
              <a:t>«</a:t>
            </a:r>
            <a:r>
              <a:rPr lang="ru-RU" sz="2000" b="1" dirty="0"/>
              <a:t>СТРОИМ ДОМ»</a:t>
            </a:r>
            <a:r>
              <a:rPr lang="ru-RU" sz="2000" dirty="0"/>
              <a:t/>
            </a:r>
            <a:br>
              <a:rPr lang="ru-RU" sz="2000" dirty="0"/>
            </a:br>
            <a:r>
              <a:rPr lang="ru-RU" sz="2000" dirty="0"/>
              <a:t>Раз, два, три, четыре, пять.                                                                                          </a:t>
            </a:r>
            <a:br>
              <a:rPr lang="ru-RU" sz="2000" dirty="0"/>
            </a:br>
            <a:r>
              <a:rPr lang="ru-RU" sz="2000" dirty="0"/>
              <a:t>Будем строить и играть.</a:t>
            </a:r>
            <a:br>
              <a:rPr lang="ru-RU" sz="2000" dirty="0"/>
            </a:br>
            <a:r>
              <a:rPr lang="ru-RU" sz="2000" dirty="0"/>
              <a:t>Дом большой, высокий строим.</a:t>
            </a:r>
            <a:r>
              <a:rPr lang="ru-RU" sz="2800" dirty="0"/>
              <a:t/>
            </a:r>
            <a:br>
              <a:rPr lang="ru-RU" sz="2800" dirty="0"/>
            </a:br>
            <a:r>
              <a:rPr lang="ru-RU" sz="2000" dirty="0"/>
              <a:t>Окна ставим, крышу кроем. </a:t>
            </a:r>
            <a:br>
              <a:rPr lang="ru-RU" sz="2000" dirty="0"/>
            </a:br>
            <a:r>
              <a:rPr lang="ru-RU" sz="2000" dirty="0"/>
              <a:t>Вот какой красивый дом!</a:t>
            </a:r>
            <a:br>
              <a:rPr lang="ru-RU" sz="2000" dirty="0"/>
            </a:br>
            <a:r>
              <a:rPr lang="ru-RU" sz="2000" dirty="0"/>
              <a:t>Будет жить в нем старый гном.</a:t>
            </a: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sz="2700" b="1" dirty="0"/>
              <a:t>5. Защита  публичных выступлений (докладов )</a:t>
            </a:r>
            <a:r>
              <a:rPr lang="ru-RU" sz="2700" dirty="0"/>
              <a:t/>
            </a:r>
            <a:br>
              <a:rPr lang="ru-RU" sz="2700" dirty="0"/>
            </a:br>
            <a:r>
              <a:rPr lang="ru-RU" sz="2700" b="1" dirty="0"/>
              <a:t>«Познакомлю с профессией мамы» - </a:t>
            </a:r>
            <a:r>
              <a:rPr lang="ru-RU" sz="2700" dirty="0"/>
              <a:t>Семён Яньков и Артём Попов в присутствии родителей.</a:t>
            </a:r>
            <a:br>
              <a:rPr lang="ru-RU" sz="2700" dirty="0"/>
            </a:br>
            <a:r>
              <a:rPr lang="ru-RU" sz="2700" b="1" dirty="0"/>
              <a:t>6. </a:t>
            </a:r>
            <a:r>
              <a:rPr lang="ru-RU" sz="2700" dirty="0"/>
              <a:t>Музыкальная игра</a:t>
            </a:r>
            <a:r>
              <a:rPr lang="ru-RU" sz="2700" b="1" dirty="0"/>
              <a:t> «Автобус»</a:t>
            </a:r>
            <a:r>
              <a:rPr lang="ru-RU" sz="2700" dirty="0"/>
              <a:t/>
            </a:r>
            <a:br>
              <a:rPr lang="ru-RU" sz="2700" dirty="0"/>
            </a:br>
            <a:r>
              <a:rPr lang="ru-RU" sz="2700" b="1" dirty="0"/>
              <a:t>7. </a:t>
            </a:r>
            <a:r>
              <a:rPr lang="ru-RU" sz="2700" dirty="0"/>
              <a:t>Уважаемый </a:t>
            </a:r>
            <a:r>
              <a:rPr lang="ru-RU" sz="2700" dirty="0" smtClean="0"/>
              <a:t> </a:t>
            </a:r>
            <a:r>
              <a:rPr lang="ru-RU" sz="2700" b="1" dirty="0" smtClean="0"/>
              <a:t>НЕЗНАЙКА </a:t>
            </a:r>
            <a:r>
              <a:rPr lang="ru-RU" sz="2700" dirty="0"/>
              <a:t>и дети вместе давайте разделимся по профессиям и  посетим наши мастерские, дети занимают свой стол определяющий профессию( доктор, учитель, строитель, повар, пожарный).Мы не можем заняться </a:t>
            </a:r>
            <a:r>
              <a:rPr lang="ru-RU" sz="2700" dirty="0" smtClean="0"/>
              <a:t>работой,  </a:t>
            </a:r>
            <a:r>
              <a:rPr lang="ru-RU" sz="2700" dirty="0"/>
              <a:t>потому- что есть ещё одна проблема кто-то всё перепутал и перемешал в корзине, давайте вместе разберемся. Я буду доставать предмет ,а вы будете отвечать к какой профессии она подходит.(кирпич, градусник, тетрадь, </a:t>
            </a:r>
            <a:r>
              <a:rPr lang="ru-RU" sz="2700" dirty="0" smtClean="0"/>
              <a:t>указка и многое другое)Вот </a:t>
            </a:r>
            <a:r>
              <a:rPr lang="ru-RU" sz="2700" dirty="0"/>
              <a:t>и всё в порядке, можете занять своё место согласно вашей профессии, строители могут идти и строить большой дом, учитель заняться своим делом и </a:t>
            </a:r>
            <a:r>
              <a:rPr lang="ru-RU" sz="2700" dirty="0" smtClean="0"/>
              <a:t>пожарные приступить к спасению. </a:t>
            </a:r>
            <a:r>
              <a:rPr lang="ru-RU" dirty="0"/>
              <a:t/>
            </a:r>
            <a:br>
              <a:rPr lang="ru-RU" dirty="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124744"/>
            <a:ext cx="5760640" cy="1440160"/>
          </a:xfrm>
        </p:spPr>
        <p:txBody>
          <a:bodyPr/>
          <a:lstStyle/>
          <a:p>
            <a:endParaRPr lang="ru-RU" dirty="0"/>
          </a:p>
        </p:txBody>
      </p:sp>
      <p:pic>
        <p:nvPicPr>
          <p:cNvPr id="8194" name="Picture 2" descr="C:\Users\Home\Desktop\Раьочие фото\Новая папка (3)\DSCN395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11760" y="1124744"/>
            <a:ext cx="4842809" cy="3811971"/>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163</Words>
  <Application>Microsoft Office PowerPoint</Application>
  <PresentationFormat>Экран (4:3)</PresentationFormat>
  <Paragraphs>22</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Нужные и важные профессии моего города.</vt:lpstr>
      <vt:lpstr>  Проект дня  «Профессии моего города» ( с использованием ИКТ) Итоговый день недели:  «Все профессии важны, и для нас они нужны»   </vt:lpstr>
      <vt:lpstr>Утро:  рассматривание иллюстраций  различных профессий, беседы по картинкам.  Кто  изображен? Как ты думаешь, как называется данная профессия? Какая профессия тебе кажется главной и почему? Игра дидактическая «Подбери профессию и инструмент». Работа по опорным схемам . Игровое упражнение «Подбери одежду к профессии»  Воспитатель перед зарядкой загадывает загадки сопровождает показом картинок:  Отгадайте детки загадки: Мастер он весьма хороший, Сделал шкаф нам для прихожей. Он не плотник, не маляр. Мебель делает.             (Столяр) . Темной ночью, ясным днем Он сражается с огнем. В каске, будто воин славный, На пожар спешит.               (Пожарный) . Кирпичи кладет он в ряд, Строит садик для ребят Не шахтер и не водитель, Дом нам выстроит.            (Строитель). На посту своем стоит, За порядком он следит. Строгий смелый офицер. Кто он?                           (Милиционер). Правила движения Знает без сомнения. Вмиг заводит он мотор, На машине мчит.                     (Шофер)   </vt:lpstr>
      <vt:lpstr>Утренняя гимнастика. (Проводят дети ) Игровая ситуация: некоторые дети в одежде, определяющею профессию проводят утреннюю гимнастику Гимнастика , КГН от лица доктора (педагог), завтрак – распределение детей за столами по названиям профессий –(поставить отличительный знак) игровой момент: (награда проводят любимую подвижную игру) </vt:lpstr>
      <vt:lpstr>Занимательное дело или образовательное путешествие Стук в дверь и появление сказочного персонажа «НЕЗНАЙКИ» Как вы думаете, что привело «Незнайку» в наш с вами город?  (гипотезы, ответы детей) Незнайка:  -Я ни чего не умею и не чего не знаю, кем стать ,и в  какой профессии могу пригодиться, в своём «Солнечном городе». Воспитатель: - Можем тебя дорогой друг обрадовать ты попал по адресу, мы многое знаем о профессиях нашего города, может быть ты « Незнайка» останешься, и послушаешь, и тогда будет ясно тебе кем быть в своём Солнечном городе. Присаживайся, поудобнее  и слушай внимательно. </vt:lpstr>
      <vt:lpstr>1.ПОКАЗ  ВИДЕОСЛАЙДОВ  </vt:lpstr>
      <vt:lpstr>2.Словесная  игра «Где ошибка?»   - Повар продает игрушки, а продавец готовит еду. - Пожарный воспитывает детей, а воспитатель тушит пожар. - Учитель шьет одежду, а портной учит детей. - Сапожник лечит детей, а врач шьет обувь. - Строитель следит за порядком, а полицейский строит дома. 3.Стихи от детей группы одетых в профессиональную одежду. Артём П.- повар; Ксюша М.- врач; Артём Д.- шахтёр; Семён Я.- почтальон; Полина Ш.- продавец; Вася Х.- полицейский. 4. Физкультминутка  «СТРОИМ ДОМ» Раз, два, три, четыре, пять.                                                                                           Будем строить и играть. Дом большой, высокий строим. Окна ставим, крышу кроем.  Вот какой красивый дом! Будет жить в нем старый гном.</vt:lpstr>
      <vt:lpstr>5. Защита  публичных выступлений (докладов ) «Познакомлю с профессией мамы» - Семён Яньков и Артём Попов в присутствии родителей. 6. Музыкальная игра «Автобус» 7. Уважаемый  НЕЗНАЙКА и дети вместе давайте разделимся по профессиям и  посетим наши мастерские, дети занимают свой стол определяющий профессию( доктор, учитель, строитель, повар, пожарный).Мы не можем заняться работой,  потому- что есть ещё одна проблема кто-то всё перепутал и перемешал в корзине, давайте вместе разберемся. Я буду доставать предмет ,а вы будете отвечать к какой профессии она подходит.(кирпич, градусник, тетрадь, указка и многое другое)Вот и всё в порядке, можете занять своё место согласно вашей профессии, строители могут идти и строить большой дом, учитель заняться своим делом и пожарные приступить к спасению.  </vt:lpstr>
      <vt:lpstr>Презентация PowerPoint</vt:lpstr>
      <vt:lpstr>Защита своего профессионального  костюма в стихах</vt:lpstr>
      <vt:lpstr>Публичное выступление о профессии родителей</vt:lpstr>
      <vt:lpstr>«Чудесный сундучок» принадлежность какой профессии этот инструмент</vt:lpstr>
      <vt:lpstr>Раскладывают в мастерские угаданные вещи</vt:lpstr>
      <vt:lpstr>Любовь Александровна Попова и Артём на публичном выступлении.</vt:lpstr>
      <vt:lpstr>Виды деятельности в течение дня             ( по теме) В мастерских или центрах по желанию: в уголке изо –модельеры (укрась одежду), в экспериментирование – эксперты(определи свойство ткани), в ПДД –водители(соблюдай правила),уголок для мальчиков -строители (построй дома), центр красоты – парикмахер (причеши подружку), муз. центр - артисты (спои и с играй или создай ансамбль)  Подвижная игра «Самолёты»- профессия лётчик </vt:lpstr>
      <vt:lpstr>Игровые зоны заняты по профессиональной принадлежности</vt:lpstr>
      <vt:lpstr>2-ая половина дня Гимнастика пробуждения проводит Доктор Пилюлькин -воспитатель .  Ходьба по массажным коврикам Упражнения на сохранение осанки   </vt:lpstr>
      <vt:lpstr>  Чтение  стишков о героях дня:                 Парикмахер У этой волшебницы, этой художницы, Не кисти и краски, а гребень и ножницы. Она обладает таинственной силой: К кому прикоснётся, тот станет красивый. (ответы детей) Это очень интересная и творческая работа, ведь парикмахер каждый день делает разные прически. Ещё парикмахеры стригут, красят, завивают и укладывают волосы. Одним словом, они наводят красоту. Люди этой профессии должны быть аккуратными, вежливыми и выносливыми, ведь они целый день проводят на ногах. Дайте ножницы, расчёску, Он вам сделает причёску. Парикмахер непременно Подстрижёт вас современно. Игра «Дорисуй расческе зубчики» Дети рисуют «зубчики расчески» - вертикальные линии одной длины на нарисованной заготовке </vt:lpstr>
      <vt:lpstr> Продавец Нам даёт товар и чек. Не философ, не мудрец И не суперчеловек, А обычный … (продавец). Что делает продавец? Чем пользуется продавец во время работы? (ответы детей) Это очень интересная работа, потому что продавцы каждый день общаются с разными людьми. Люди этой профессии должны быть доброжелательными и внимательными с покупателями. Продавец должен рассказать о товарах и помочь покупателям выбрать товар. Сюжетно-ролевая игра, «Магазин» Какими инструментами пользуется для работы? (ответы детей) </vt:lpstr>
      <vt:lpstr> Повар Ходит в белом колпаке С поварёшкою в руке. Он готовит нам обед: Кашу, щи и винегрет. Дидактическая игр «Суп или компот?» Детям предлагается встать и взять себе один из муляжей овощей и фруктов. А затем положить его в кастрюлю (суп) или банку (компот). При этом необходимо побуждать детей объяснять свой выбор словами: «Яблоко — это фрукт, поэтому из него варят компот» или «Лук добавляют в суп».       Строители Льет осенний дождик, Впереди зима. Слава тем, кто строит Теплые дома! Кто свой труд тяжелый Отдает стране, Кто построил детский сад И тебе, и мне! - Скажите, а какие должны быть строители? (ответы детей) Что делают строители? Что нужно строителям для работы? Какие машины им помогают? (ответы детей)</vt:lpstr>
      <vt:lpstr>3.Чтение художественной литературы «Чем пахнут ремёсла?» автор: Джанни Родари У каждого дела Запах особый: В булочной пахнет Тестом и сдобой. Мимо столярной  Идёшь мастерской, - Стружкою пахнет И свежей доской. Пахнет маляр Скипидаром и краской. Пахнет стекольщик Оконной замазкой. Куртка шофёра Пахнет бензином. </vt:lpstr>
      <vt:lpstr>Создание книжки-малышки по знакомым профессиям    Труд -  (прибери рабочее место.) Экспериментирование  -  Укрась одежду кукле Маше.     Театральные этюды или игры: «Покажи характер продавца, а мы угадаем»? ( Показать мимикой,  жестами Испуг, удивление, радость, страх, огорчение. )    ТРИЗ – решение проблемных ситуаций  представь, что мы с вами не помогли Незнайке, чтобы тогда произошло? Как вы думаете, какую всё же профессию выберет наш гость?  Общий круг: предъявление продуктов деятельности, результата дня, обсуждение: Какие были задачи нашего сегодняшнего дня и как мы их с вами решали?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Нужные и важные профессии моего города.</dc:title>
  <dc:creator>Home</dc:creator>
  <cp:lastModifiedBy>Windows User</cp:lastModifiedBy>
  <cp:revision>12</cp:revision>
  <dcterms:created xsi:type="dcterms:W3CDTF">2015-01-18T15:25:15Z</dcterms:created>
  <dcterms:modified xsi:type="dcterms:W3CDTF">2018-11-08T10:57:02Z</dcterms:modified>
</cp:coreProperties>
</file>