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53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586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912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645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44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84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942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10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047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65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82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6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90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425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23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CE694-6DBE-426C-899E-FA4CF12E366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5F9DD1-706E-4929-841F-3E5E45CFD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cthat-v-skole.ru/biblioteka/stikhi/429-stikhi-pro-zimuyushchikh-ptits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1977" y="762621"/>
            <a:ext cx="9332258" cy="5442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600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Зимующие птицы Краснодарского </a:t>
            </a:r>
            <a:r>
              <a:rPr lang="ru-RU" sz="6600" b="1" dirty="0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6000" b="1" dirty="0">
              <a:ln w="6731" cap="flat" cmpd="sng" algn="ctr">
                <a:solidFill>
                  <a:srgbClr val="FFFFFF"/>
                </a:solidFill>
                <a:prstDash val="solid"/>
                <a:round/>
              </a:ln>
              <a:solidFill>
                <a:srgbClr val="FF0000"/>
              </a:solidFill>
              <a:effectLst>
                <a:outerShdw dist="38100" dir="2700000" algn="bl">
                  <a:schemeClr val="accent5"/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6000" b="1" dirty="0" smtClean="0">
              <a:ln w="6731" cap="flat" cmpd="sng" algn="ctr">
                <a:solidFill>
                  <a:srgbClr val="FFFFFF"/>
                </a:solidFill>
                <a:prstDash val="solid"/>
                <a:round/>
              </a:ln>
              <a:solidFill>
                <a:srgbClr val="FF0000"/>
              </a:solidFill>
              <a:effectLst>
                <a:outerShdw dist="38100" dir="2700000" algn="bl">
                  <a:schemeClr val="accent5"/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 </a:t>
            </a:r>
            <a:r>
              <a:rPr lang="ru-RU" sz="2400" b="1" dirty="0" err="1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Л.А.Дровникова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954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 зимой фото картинки виде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85" y="474288"/>
            <a:ext cx="7851962" cy="60744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9685" y="6469304"/>
            <a:ext cx="95731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снегирь</a:t>
            </a:r>
          </a:p>
        </p:txBody>
      </p:sp>
    </p:spTree>
    <p:extLst>
      <p:ext uri="{BB962C8B-B14F-4D97-AF65-F5344CB8AC3E}">
        <p14:creationId xmlns:p14="http://schemas.microsoft.com/office/powerpoint/2010/main" val="2657654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612" y="429976"/>
            <a:ext cx="350071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со всех концов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крыльцо.</a:t>
            </a: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богаты их корма.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зерна нужна,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одна —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страшна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им зима.</a:t>
            </a: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гибнет их — не счесть,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Видеть тяжело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ведь в нашем сердце есть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для птиц тепло.</a:t>
            </a: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 можно забывать: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Улететь могли,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остались зимовать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Заодно с людьми.</a:t>
            </a: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Приучите птиц в мороз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своему 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окну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без песен не пришлось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встречать весну.</a:t>
            </a:r>
          </a:p>
          <a:p>
            <a:pPr fontAlgn="base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Яшин</a:t>
            </a:r>
            <a:endParaRPr lang="ru-RU" b="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assets.allcafe.ru/pic/poster/1913f3720d2cd197557cdd99bc64c42f244e7cc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859" y="66563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805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847" y="557644"/>
            <a:ext cx="336624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птицам зимовать, 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птицам помогать! 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Распилить я попросил 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Досочку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еловую, 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папой смастерил 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Птичкину столовую. 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Чепуров</a:t>
            </a:r>
          </a:p>
        </p:txBody>
      </p:sp>
    </p:spTree>
    <p:extLst>
      <p:ext uri="{BB962C8B-B14F-4D97-AF65-F5344CB8AC3E}">
        <p14:creationId xmlns:p14="http://schemas.microsoft.com/office/powerpoint/2010/main" val="2303738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1.fotokto.ru/photo/full/252/25266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16" y="322971"/>
            <a:ext cx="8613495" cy="582233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78017" y="5520652"/>
            <a:ext cx="109196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Воробей </a:t>
            </a:r>
          </a:p>
        </p:txBody>
      </p:sp>
    </p:spTree>
    <p:extLst>
      <p:ext uri="{BB962C8B-B14F-4D97-AF65-F5344CB8AC3E}">
        <p14:creationId xmlns:p14="http://schemas.microsoft.com/office/powerpoint/2010/main" val="370200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overgraph.ru/images/542400_golub-zim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58" y="401805"/>
            <a:ext cx="8465577" cy="60543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22269" y="5947193"/>
            <a:ext cx="83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Голубь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351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vergraph.ru/images/1113849_zima-voron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16" y="214032"/>
            <a:ext cx="8070478" cy="62271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73244" y="5924064"/>
            <a:ext cx="96212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Ворона </a:t>
            </a:r>
          </a:p>
        </p:txBody>
      </p:sp>
    </p:spTree>
    <p:extLst>
      <p:ext uri="{BB962C8B-B14F-4D97-AF65-F5344CB8AC3E}">
        <p14:creationId xmlns:p14="http://schemas.microsoft.com/office/powerpoint/2010/main" val="2118375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 зимой фото картинки виде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462" y="228320"/>
            <a:ext cx="7273738" cy="62128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27710" y="6441142"/>
            <a:ext cx="105811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Синичка </a:t>
            </a:r>
          </a:p>
        </p:txBody>
      </p:sp>
    </p:spTree>
    <p:extLst>
      <p:ext uri="{BB962C8B-B14F-4D97-AF65-F5344CB8AC3E}">
        <p14:creationId xmlns:p14="http://schemas.microsoft.com/office/powerpoint/2010/main" val="3400407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ing-field.ru/img/2015/052111/06532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92" y="531196"/>
            <a:ext cx="8384896" cy="59906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534794" y="6133128"/>
            <a:ext cx="94109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Сорока </a:t>
            </a:r>
          </a:p>
        </p:txBody>
      </p:sp>
    </p:spTree>
    <p:extLst>
      <p:ext uri="{BB962C8B-B14F-4D97-AF65-F5344CB8AC3E}">
        <p14:creationId xmlns:p14="http://schemas.microsoft.com/office/powerpoint/2010/main" val="2665446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tsait.ru/images/photos/medium/article211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351" y="551329"/>
            <a:ext cx="6853519" cy="60646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590976" y="6085428"/>
            <a:ext cx="81195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Дятел </a:t>
            </a:r>
          </a:p>
        </p:txBody>
      </p:sp>
    </p:spTree>
    <p:extLst>
      <p:ext uri="{BB962C8B-B14F-4D97-AF65-F5344CB8AC3E}">
        <p14:creationId xmlns:p14="http://schemas.microsoft.com/office/powerpoint/2010/main" val="4234963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birds-online.ru/gallery/albums/birds/Passeriformes/Sittidae/Sitta%20europaea/normal_IMG_103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781" y="428063"/>
            <a:ext cx="7707407" cy="60937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66844" y="6133126"/>
            <a:ext cx="130407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Поползень </a:t>
            </a:r>
          </a:p>
        </p:txBody>
      </p:sp>
    </p:spTree>
    <p:extLst>
      <p:ext uri="{BB962C8B-B14F-4D97-AF65-F5344CB8AC3E}">
        <p14:creationId xmlns:p14="http://schemas.microsoft.com/office/powerpoint/2010/main" val="3706858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 зимой фото картинки виде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61" y="592231"/>
            <a:ext cx="7287185" cy="596993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646549" y="4928982"/>
            <a:ext cx="8156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Щегол</a:t>
            </a:r>
          </a:p>
        </p:txBody>
      </p:sp>
    </p:spTree>
    <p:extLst>
      <p:ext uri="{BB962C8B-B14F-4D97-AF65-F5344CB8AC3E}">
        <p14:creationId xmlns:p14="http://schemas.microsoft.com/office/powerpoint/2010/main" val="30743142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24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Злата Дровникова</dc:creator>
  <cp:lastModifiedBy>Злата Дровникова</cp:lastModifiedBy>
  <cp:revision>5</cp:revision>
  <dcterms:created xsi:type="dcterms:W3CDTF">2017-01-07T19:39:14Z</dcterms:created>
  <dcterms:modified xsi:type="dcterms:W3CDTF">2017-01-14T19:44:54Z</dcterms:modified>
</cp:coreProperties>
</file>