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7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779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559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05176" y="-315416"/>
            <a:ext cx="8229600" cy="1143000"/>
          </a:xfrm>
        </p:spPr>
        <p:txBody>
          <a:bodyPr>
            <a:normAutofit/>
          </a:bodyPr>
          <a:lstStyle/>
          <a:p>
            <a:endParaRPr lang="ru-RU" sz="2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1" cy="704664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55372" y="404664"/>
            <a:ext cx="459269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Вечная память тем кто самой высокой ценой – своей жизнью, заплатил за освобождение от  фашистских захватчиков, за мирное небо </a:t>
            </a:r>
            <a:r>
              <a:rPr lang="ru-RU" sz="2400" b="1" i="1" dirty="0">
                <a:solidFill>
                  <a:srgbClr val="002060"/>
                </a:solidFill>
              </a:rPr>
              <a:t>над  головой. Об этом забывать  </a:t>
            </a:r>
            <a:r>
              <a:rPr lang="ru-RU" sz="2400" b="1" i="1" dirty="0" smtClean="0">
                <a:solidFill>
                  <a:srgbClr val="002060"/>
                </a:solidFill>
              </a:rPr>
              <a:t>нельзя</a:t>
            </a:r>
            <a:r>
              <a:rPr lang="ru-RU" sz="2400" b="1" i="1" dirty="0">
                <a:solidFill>
                  <a:srgbClr val="00206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79839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62" y="31326"/>
            <a:ext cx="9143999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1258" y="1083469"/>
            <a:ext cx="3314638" cy="4691063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</a:rPr>
              <a:t>ПЯТОВСКИЙ</a:t>
            </a:r>
          </a:p>
          <a:p>
            <a:pPr algn="ctr"/>
            <a:r>
              <a:rPr lang="ru-RU" sz="3200" b="1" i="1" dirty="0" smtClean="0">
                <a:solidFill>
                  <a:srgbClr val="002060"/>
                </a:solidFill>
              </a:rPr>
              <a:t>Алексей</a:t>
            </a:r>
          </a:p>
          <a:p>
            <a:pPr algn="ctr"/>
            <a:r>
              <a:rPr lang="ru-RU" sz="3200" b="1" i="1" dirty="0" smtClean="0">
                <a:solidFill>
                  <a:srgbClr val="002060"/>
                </a:solidFill>
              </a:rPr>
              <a:t>Александрович</a:t>
            </a:r>
          </a:p>
          <a:p>
            <a:pPr algn="ctr"/>
            <a:r>
              <a:rPr lang="ru-RU" sz="3200" b="1" i="1" dirty="0" smtClean="0">
                <a:solidFill>
                  <a:srgbClr val="002060"/>
                </a:solidFill>
              </a:rPr>
              <a:t>Родился 1910 г.</a:t>
            </a:r>
          </a:p>
          <a:p>
            <a:pPr algn="ctr"/>
            <a:r>
              <a:rPr lang="ru-RU" sz="3200" b="1" i="1" dirty="0">
                <a:solidFill>
                  <a:srgbClr val="002060"/>
                </a:solidFill>
              </a:rPr>
              <a:t>п</a:t>
            </a:r>
            <a:r>
              <a:rPr lang="ru-RU" sz="3200" b="1" i="1" dirty="0" smtClean="0">
                <a:solidFill>
                  <a:srgbClr val="002060"/>
                </a:solidFill>
              </a:rPr>
              <a:t>огиб 6 ноября 1941 г.</a:t>
            </a:r>
          </a:p>
          <a:p>
            <a:pPr algn="ctr"/>
            <a:r>
              <a:rPr lang="ru-RU" sz="3200" b="1" i="1" dirty="0">
                <a:solidFill>
                  <a:srgbClr val="002060"/>
                </a:solidFill>
              </a:rPr>
              <a:t>п</a:t>
            </a:r>
            <a:r>
              <a:rPr lang="ru-RU" sz="3200" b="1" i="1" dirty="0" smtClean="0">
                <a:solidFill>
                  <a:srgbClr val="002060"/>
                </a:solidFill>
              </a:rPr>
              <a:t>охоронен </a:t>
            </a:r>
          </a:p>
          <a:p>
            <a:pPr algn="ctr"/>
            <a:r>
              <a:rPr lang="ru-RU" sz="3200" b="1" i="1" dirty="0" smtClean="0">
                <a:solidFill>
                  <a:srgbClr val="002060"/>
                </a:solidFill>
              </a:rPr>
              <a:t>4 ноября 2007 г.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332657"/>
            <a:ext cx="5271560" cy="61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40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59632" y="4941168"/>
            <a:ext cx="6840760" cy="1231032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</a:rPr>
              <a:t> Заметка «Откликнись, </a:t>
            </a:r>
            <a:r>
              <a:rPr lang="ru-RU" sz="3200" b="1" i="1" dirty="0" err="1" smtClean="0">
                <a:solidFill>
                  <a:srgbClr val="002060"/>
                </a:solidFill>
              </a:rPr>
              <a:t>Вайново</a:t>
            </a:r>
            <a:r>
              <a:rPr lang="ru-RU" sz="3200" b="1" i="1" dirty="0" smtClean="0">
                <a:solidFill>
                  <a:srgbClr val="002060"/>
                </a:solidFill>
              </a:rPr>
              <a:t>» из газеты «Правда Севера» 2008 г.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32656"/>
            <a:ext cx="8424936" cy="428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296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0493" y="0"/>
            <a:ext cx="9182637" cy="686443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71600" y="5229200"/>
            <a:ext cx="7488832" cy="943000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Газета «Правда Севера» ответ на письмо.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82315"/>
            <a:ext cx="8496944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694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637" y="12045"/>
            <a:ext cx="9182637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476672"/>
            <a:ext cx="2592288" cy="5695528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Выписка из книги призыва Холмогорского РВК Архангельской области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260648"/>
            <a:ext cx="5760640" cy="6264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40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0553" cy="695739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60648"/>
            <a:ext cx="3008313" cy="6336704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При проведении полевых поисковых работ на местах боев Великой Отечественной войны в Демянском районе Новгородской области, проводимых поисковой экспедицией «Долина», обнаружены останки война, при котором был найден медальон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260648"/>
            <a:ext cx="5400600" cy="633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847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1216" y="-9736"/>
            <a:ext cx="9215216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528034"/>
            <a:ext cx="4546848" cy="5598129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2400" b="1" i="1" dirty="0">
                <a:solidFill>
                  <a:srgbClr val="002060"/>
                </a:solidFill>
              </a:rPr>
              <a:t>Уроженец Вологодской области, Бабушкинского района, </a:t>
            </a:r>
          </a:p>
          <a:p>
            <a:pPr algn="ctr"/>
            <a:r>
              <a:rPr lang="ru-RU" sz="2400" b="1" i="1" dirty="0">
                <a:solidFill>
                  <a:srgbClr val="002060"/>
                </a:solidFill>
              </a:rPr>
              <a:t>дер. </a:t>
            </a:r>
            <a:r>
              <a:rPr lang="ru-RU" sz="2400" b="1" i="1" dirty="0" err="1">
                <a:solidFill>
                  <a:srgbClr val="002060"/>
                </a:solidFill>
              </a:rPr>
              <a:t>Кулибарово</a:t>
            </a:r>
            <a:r>
              <a:rPr lang="ru-RU" sz="2400" b="1" i="1" dirty="0">
                <a:solidFill>
                  <a:srgbClr val="002060"/>
                </a:solidFill>
              </a:rPr>
              <a:t>, 1910 г.р.</a:t>
            </a:r>
          </a:p>
          <a:p>
            <a:pPr algn="ctr"/>
            <a:r>
              <a:rPr lang="ru-RU" sz="2400" b="1" i="1" dirty="0">
                <a:solidFill>
                  <a:srgbClr val="002060"/>
                </a:solidFill>
              </a:rPr>
              <a:t>  В ряды РККА призван из </a:t>
            </a:r>
          </a:p>
          <a:p>
            <a:pPr algn="ctr"/>
            <a:r>
              <a:rPr lang="ru-RU" sz="2400" b="1" i="1" dirty="0" err="1">
                <a:solidFill>
                  <a:srgbClr val="002060"/>
                </a:solidFill>
              </a:rPr>
              <a:t>дер.Вайново</a:t>
            </a:r>
            <a:r>
              <a:rPr lang="ru-RU" sz="2400" b="1" i="1" dirty="0">
                <a:solidFill>
                  <a:srgbClr val="002060"/>
                </a:solidFill>
              </a:rPr>
              <a:t> 24.07.41 Холмогорским</a:t>
            </a:r>
          </a:p>
          <a:p>
            <a:pPr algn="ctr"/>
            <a:r>
              <a:rPr lang="ru-RU" sz="2400" b="1" i="1" dirty="0">
                <a:solidFill>
                  <a:srgbClr val="002060"/>
                </a:solidFill>
              </a:rPr>
              <a:t> РВК Архангельской области. </a:t>
            </a:r>
          </a:p>
          <a:p>
            <a:pPr algn="ctr"/>
            <a:endParaRPr lang="ru-RU" sz="2400" b="1" i="1" dirty="0">
              <a:solidFill>
                <a:srgbClr val="002060"/>
              </a:solidFill>
            </a:endParaRPr>
          </a:p>
          <a:p>
            <a:pPr algn="ctr"/>
            <a:r>
              <a:rPr lang="ru-RU" sz="2400" b="1" i="1" dirty="0">
                <a:solidFill>
                  <a:srgbClr val="002060"/>
                </a:solidFill>
              </a:rPr>
              <a:t>Красноармеец 254-й стрелковой </a:t>
            </a:r>
          </a:p>
          <a:p>
            <a:pPr algn="ctr"/>
            <a:r>
              <a:rPr lang="ru-RU" sz="2400" b="1" i="1" dirty="0">
                <a:solidFill>
                  <a:srgbClr val="002060"/>
                </a:solidFill>
              </a:rPr>
              <a:t> дивизии Северо-Западного </a:t>
            </a:r>
          </a:p>
          <a:p>
            <a:pPr algn="ctr"/>
            <a:r>
              <a:rPr lang="ru-RU" sz="2400" b="1" i="1" dirty="0">
                <a:solidFill>
                  <a:srgbClr val="002060"/>
                </a:solidFill>
              </a:rPr>
              <a:t> фронта. Геройски погиб </a:t>
            </a:r>
          </a:p>
          <a:p>
            <a:pPr algn="ctr"/>
            <a:r>
              <a:rPr lang="ru-RU" sz="2400" b="1" i="1" dirty="0">
                <a:solidFill>
                  <a:srgbClr val="002060"/>
                </a:solidFill>
              </a:rPr>
              <a:t>6 ноября 1941 года </a:t>
            </a:r>
          </a:p>
          <a:p>
            <a:pPr algn="ctr"/>
            <a:r>
              <a:rPr lang="ru-RU" sz="2400" b="1" i="1" dirty="0">
                <a:solidFill>
                  <a:srgbClr val="002060"/>
                </a:solidFill>
              </a:rPr>
              <a:t>в районе дер. Белый Бор</a:t>
            </a:r>
          </a:p>
          <a:p>
            <a:pPr algn="ctr"/>
            <a:r>
              <a:rPr lang="ru-RU" sz="2400" b="1" i="1" dirty="0">
                <a:solidFill>
                  <a:srgbClr val="002060"/>
                </a:solidFill>
              </a:rPr>
              <a:t> </a:t>
            </a:r>
            <a:r>
              <a:rPr lang="ru-RU" sz="2400" b="1" i="1" dirty="0" err="1">
                <a:solidFill>
                  <a:srgbClr val="002060"/>
                </a:solidFill>
              </a:rPr>
              <a:t>Демянского</a:t>
            </a:r>
            <a:r>
              <a:rPr lang="ru-RU" sz="2400" b="1" i="1" dirty="0">
                <a:solidFill>
                  <a:srgbClr val="002060"/>
                </a:solidFill>
              </a:rPr>
              <a:t> района Новгородской </a:t>
            </a:r>
          </a:p>
          <a:p>
            <a:pPr algn="ctr"/>
            <a:r>
              <a:rPr lang="ru-RU" sz="2400" b="1" i="1" dirty="0">
                <a:solidFill>
                  <a:srgbClr val="002060"/>
                </a:solidFill>
              </a:rPr>
              <a:t> области при отражении атаки </a:t>
            </a:r>
          </a:p>
          <a:p>
            <a:pPr algn="ctr"/>
            <a:r>
              <a:rPr lang="ru-RU" sz="2400" b="1" i="1" dirty="0">
                <a:solidFill>
                  <a:srgbClr val="002060"/>
                </a:solidFill>
              </a:rPr>
              <a:t> противника. </a:t>
            </a:r>
          </a:p>
          <a:p>
            <a:pPr algn="ctr"/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404664"/>
            <a:ext cx="3384376" cy="61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685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6464"/>
            <a:ext cx="9144000" cy="6858000"/>
          </a:xfrm>
          <a:prstGeom prst="rect">
            <a:avLst/>
          </a:prstGeom>
        </p:spPr>
      </p:pic>
      <p:pic>
        <p:nvPicPr>
          <p:cNvPr id="3" name="Picture 2" descr="IMG_189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15702"/>
            <a:ext cx="8640960" cy="621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13790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30563"/>
            <a:ext cx="9323512" cy="734481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716016" y="908720"/>
            <a:ext cx="3528392" cy="2973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b="1" i="1" dirty="0">
                <a:solidFill>
                  <a:srgbClr val="002060"/>
                </a:solidFill>
              </a:rPr>
              <a:t>Останки воина найдены на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b="1" i="1" dirty="0">
                <a:solidFill>
                  <a:srgbClr val="002060"/>
                </a:solidFill>
              </a:rPr>
              <a:t>поле боя поисковым отрядом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b="1" i="1" dirty="0">
                <a:solidFill>
                  <a:srgbClr val="002060"/>
                </a:solidFill>
              </a:rPr>
              <a:t> ˝Демянск˝ Новгородской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b="1" i="1" dirty="0">
                <a:solidFill>
                  <a:srgbClr val="002060"/>
                </a:solidFill>
              </a:rPr>
              <a:t> области спустя  66 лет после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b="1" i="1" dirty="0">
                <a:solidFill>
                  <a:srgbClr val="002060"/>
                </a:solidFill>
              </a:rPr>
              <a:t> гибели и погребены с отданием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b="1" i="1" dirty="0">
                <a:solidFill>
                  <a:srgbClr val="002060"/>
                </a:solidFill>
              </a:rPr>
              <a:t> воинских почестей 4 ноября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b="1" i="1" dirty="0">
                <a:solidFill>
                  <a:srgbClr val="002060"/>
                </a:solidFill>
              </a:rPr>
              <a:t> 2007 года в дер. </a:t>
            </a:r>
            <a:r>
              <a:rPr lang="ru-RU" b="1" i="1" dirty="0" err="1">
                <a:solidFill>
                  <a:srgbClr val="002060"/>
                </a:solidFill>
              </a:rPr>
              <a:t>Игожево</a:t>
            </a:r>
            <a:r>
              <a:rPr lang="ru-RU" b="1" i="1" dirty="0">
                <a:solidFill>
                  <a:srgbClr val="002060"/>
                </a:solidFill>
              </a:rPr>
              <a:t>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b="1" i="1" dirty="0">
                <a:solidFill>
                  <a:srgbClr val="002060"/>
                </a:solidFill>
              </a:rPr>
              <a:t> </a:t>
            </a:r>
            <a:r>
              <a:rPr lang="ru-RU" b="1" i="1" dirty="0" err="1">
                <a:solidFill>
                  <a:srgbClr val="002060"/>
                </a:solidFill>
              </a:rPr>
              <a:t>Демянского</a:t>
            </a:r>
            <a:r>
              <a:rPr lang="ru-RU" b="1" i="1" dirty="0">
                <a:solidFill>
                  <a:srgbClr val="002060"/>
                </a:solidFill>
              </a:rPr>
              <a:t> района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b="1" i="1" dirty="0">
                <a:solidFill>
                  <a:srgbClr val="002060"/>
                </a:solidFill>
              </a:rPr>
              <a:t> Новгородской области.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b="1" i="1" dirty="0">
              <a:solidFill>
                <a:srgbClr val="002060"/>
              </a:solidFill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b="1" i="1" dirty="0">
                <a:solidFill>
                  <a:srgbClr val="002060"/>
                </a:solidFill>
              </a:rPr>
              <a:t> ВЕЧНАЯ ПАМЯТЬ СОЛДАТУ,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b="1" i="1" dirty="0">
                <a:solidFill>
                  <a:srgbClr val="002060"/>
                </a:solidFill>
              </a:rPr>
              <a:t> ЗАЩИТИВШЕМУ СТРАНУ!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b="1" dirty="0"/>
          </a:p>
        </p:txBody>
      </p:sp>
      <p:pic>
        <p:nvPicPr>
          <p:cNvPr id="5" name="Picture 3" descr="IMG_311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161" y="1124745"/>
            <a:ext cx="4032448" cy="4451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26359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228</Words>
  <Application>Microsoft Office PowerPoint</Application>
  <PresentationFormat>Экран (4:3)</PresentationFormat>
  <Paragraphs>38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Homa</dc:creator>
  <cp:lastModifiedBy>notebook</cp:lastModifiedBy>
  <cp:revision>21</cp:revision>
  <dcterms:created xsi:type="dcterms:W3CDTF">2015-04-01T07:24:12Z</dcterms:created>
  <dcterms:modified xsi:type="dcterms:W3CDTF">2018-11-08T07:35:02Z</dcterms:modified>
</cp:coreProperties>
</file>