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</p:sldMasterIdLst>
  <p:sldIdLst>
    <p:sldId id="256" r:id="rId2"/>
    <p:sldId id="257" r:id="rId3"/>
    <p:sldId id="267" r:id="rId4"/>
    <p:sldId id="260" r:id="rId5"/>
    <p:sldId id="261" r:id="rId6"/>
    <p:sldId id="262" r:id="rId7"/>
    <p:sldId id="263" r:id="rId8"/>
    <p:sldId id="264" r:id="rId9"/>
    <p:sldId id="259" r:id="rId10"/>
    <p:sldId id="266" r:id="rId11"/>
  </p:sldIdLst>
  <p:sldSz cx="12192000" cy="6858000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60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03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153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0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90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615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060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57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2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5AC83-A52C-4F18-8A42-D5FE4636BDA4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E8E7B-379A-45D5-AD4D-3EACB156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20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37066" y="1351128"/>
            <a:ext cx="7145668" cy="382137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ворческий проект:</a:t>
            </a:r>
            <a:b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«Стул-стремянка».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45458" y="5431809"/>
            <a:ext cx="6537276" cy="11464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indent="45720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11 класса, Серов Д.</a:t>
            </a:r>
          </a:p>
          <a:p>
            <a:pPr indent="45720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Лаврентьев А.П.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ГКОУ РМ «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Ширингушская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школа-интернат»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6" y="584774"/>
            <a:ext cx="4632349" cy="61764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1868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1132764" y="1"/>
            <a:ext cx="1132764" cy="16906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2678769" y="2101755"/>
            <a:ext cx="518614" cy="4075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3773" y="-286601"/>
            <a:ext cx="11846257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№10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Рекламный проект изделия:</a:t>
            </a:r>
          </a:p>
          <a:p>
            <a:pPr indent="4572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 вашему вниманию удобное, универсальное, практичное, да и просто красивое изделие ручной работы. Наш ,,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Стул-стремянка”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поможет достать до самых высоких уголков вашего дома и не только. Это удивительное произведение искусства можно использовать в любом удобном для вас месте</a:t>
            </a:r>
            <a:r>
              <a:rPr lang="ru-RU" sz="2800" i="1" dirty="0"/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11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Самооценка:</a:t>
            </a:r>
          </a:p>
          <a:p>
            <a:pPr indent="457200"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Изделие изготовлено собственными силами, удобно в использовании, намного дешевле, чем в магазине. </a:t>
            </a:r>
          </a:p>
          <a:p>
            <a:pPr indent="457200"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технологические операции доступны.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99628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785" y="996289"/>
            <a:ext cx="11368586" cy="5513694"/>
          </a:xfrm>
        </p:spPr>
        <p:txBody>
          <a:bodyPr>
            <a:noAutofit/>
          </a:bodyPr>
          <a:lstStyle/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 обоснование проекта……….………….……….3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задачи…………………………………….3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изделии…………………………...……..3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изделия………………………………………..…4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Эскиз изделия……………………………….…….…...….5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 проекта…….…6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изготовления…………………………….…..7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обоснование……………………….….…8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полученных результатов……………..………….9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изделия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…………….……………….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слайд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Самооценка…………………………………...........…….10 слайд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96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1214650" y="351477"/>
            <a:ext cx="709684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081" y="232012"/>
            <a:ext cx="11354937" cy="6264321"/>
          </a:xfrm>
        </p:spPr>
        <p:txBody>
          <a:bodyPr>
            <a:normAutofit fontScale="92500"/>
          </a:bodyPr>
          <a:lstStyle/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№1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 обоснование проекта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 в том, что для удобства, многие люди хранят вещи на антресолях, которые находятся слишком высоко, и до них можно будет добраться лишь с помощью стремянки, поэтому такой стул вполне подойдет для этой цели, тем более что он занимает слишком мало места. Стоит учесть, что такая мебель может изготавливаться из различных материалов</a:t>
            </a:r>
            <a:r>
              <a:rPr lang="ru-RU" dirty="0" smtClean="0"/>
              <a:t>.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задачи: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своими руками полезную вещь – стул стремянку.</a:t>
            </a:r>
          </a:p>
          <a:p>
            <a:pPr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изделии: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Стул-стремянка – это многофункциональная мебель, которая может использоваться в качестве табурета, столика, и небольшой лестницы, благодаря чему она пользуется такой популярностью в современных квартирах. </a:t>
            </a:r>
          </a:p>
        </p:txBody>
      </p:sp>
    </p:spTree>
    <p:extLst>
      <p:ext uri="{BB962C8B-B14F-4D97-AF65-F5344CB8AC3E}">
        <p14:creationId xmlns:p14="http://schemas.microsoft.com/office/powerpoint/2010/main" val="909296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7" y="0"/>
            <a:ext cx="11094493" cy="131018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4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изделия:</a:t>
            </a:r>
            <a:endParaRPr lang="ru-RU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91" y="1120099"/>
            <a:ext cx="4161137" cy="55481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731" y="1120098"/>
            <a:ext cx="4161137" cy="55481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2593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7" y="177422"/>
            <a:ext cx="11094493" cy="8461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5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Эскиз изделия:</a:t>
            </a:r>
            <a:endParaRPr lang="ru-RU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609" y="1173707"/>
            <a:ext cx="9760121" cy="5365737"/>
          </a:xfrm>
        </p:spPr>
      </p:pic>
    </p:spTree>
    <p:extLst>
      <p:ext uri="{BB962C8B-B14F-4D97-AF65-F5344CB8AC3E}">
        <p14:creationId xmlns:p14="http://schemas.microsoft.com/office/powerpoint/2010/main" val="238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7" y="177422"/>
            <a:ext cx="11094493" cy="113276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6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обеспечение:</a:t>
            </a:r>
            <a:endParaRPr lang="ru-RU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8" y="1310186"/>
            <a:ext cx="11313994" cy="5186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Древесина дуб.</a:t>
            </a:r>
          </a:p>
          <a:p>
            <a:pPr marL="0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электрическая пила, электрический рубанок, шлифовальная машинка, дрель, сверло 6мм и 10мм, кисточка,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еврошурупы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рояльная петля, шурупы, лак, клей, заглушки под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еврошурупы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наждачная бумага Р1000 и Р120.</a:t>
            </a:r>
          </a:p>
        </p:txBody>
      </p:sp>
    </p:spTree>
    <p:extLst>
      <p:ext uri="{BB962C8B-B14F-4D97-AF65-F5344CB8AC3E}">
        <p14:creationId xmlns:p14="http://schemas.microsoft.com/office/powerpoint/2010/main" val="165049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7" y="0"/>
            <a:ext cx="11094493" cy="98263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7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изготовления изделия:</a:t>
            </a:r>
            <a:endParaRPr lang="ru-RU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9883996"/>
              </p:ext>
            </p:extLst>
          </p:nvPr>
        </p:nvGraphicFramePr>
        <p:xfrm>
          <a:off x="258763" y="873457"/>
          <a:ext cx="11477625" cy="546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3750"/>
                <a:gridCol w="7847463"/>
                <a:gridCol w="3056412"/>
              </a:tblGrid>
              <a:tr h="42726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Последовательность работы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Инструменты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Подготовка материала.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Зачистка.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Наждачная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бумага.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Разметка деталей.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Линейка, карандаш.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Распил деталей.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Электрическая пила.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Строгание.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Электрический рубанок.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Склеивание деталей.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Клей.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Зачистка.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Шлифовальная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машинка.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Сверление отверстий под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шканты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рольную петлю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Сверло 6мм,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10мм.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Сборка стула-стремянки.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Дрель.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26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Покрытие лаком.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Кисть.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Конечный результат.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297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3697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8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обоснование проекта: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194" y="736979"/>
            <a:ext cx="6141493" cy="58958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на материал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Древисина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мм*мм = 160 руб.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Еврошурупы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= 10 руб.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Шурупы = 10 руб.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Рояльная петля = 70 руб.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Заглушки под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еврошурупы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 руб.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 =120 руб.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Наждачная бумага Р1000 = 24 руб.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Сверло = 40 руб.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Кисть = 20 руб.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Клей = 120 руб.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0424" y="736979"/>
            <a:ext cx="62415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труда: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час работы ученика = 25 руб.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 – 8 часов.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Х 8 = 200 руб.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Себестоимость = 1074+200 = 1274 руб.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534772" y="6223379"/>
            <a:ext cx="83251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160+400+160+70+80+24+40+20+120 = 1074 руб.</a:t>
            </a:r>
          </a:p>
        </p:txBody>
      </p:sp>
    </p:spTree>
    <p:extLst>
      <p:ext uri="{BB962C8B-B14F-4D97-AF65-F5344CB8AC3E}">
        <p14:creationId xmlns:p14="http://schemas.microsoft.com/office/powerpoint/2010/main" val="25067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46161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полученных результатов: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32" y="1705970"/>
            <a:ext cx="4967785" cy="378043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Стул-стремянка изготовлен из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ревесины и получился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размерам чертежа.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41696"/>
            <a:ext cx="4200383" cy="560051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2297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551</Words>
  <Application>Microsoft Office PowerPoint</Application>
  <PresentationFormat>Широкоэкранный</PresentationFormat>
  <Paragraphs>91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Творческий проект: «Стул-стремянка».</vt:lpstr>
      <vt:lpstr>Содержание проекта</vt:lpstr>
      <vt:lpstr>Презентация PowerPoint</vt:lpstr>
      <vt:lpstr>№ 4 Рисунок изделия:</vt:lpstr>
      <vt:lpstr>№ 5 Эскиз изделия:</vt:lpstr>
      <vt:lpstr>№ 6 Материально-техническое обеспечение:</vt:lpstr>
      <vt:lpstr>№ 7 Технологии изготовления изделия:</vt:lpstr>
      <vt:lpstr>№ 8 Экономическое обоснование проекта:</vt:lpstr>
      <vt:lpstr>№ 9 Анализ полученных результатов: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«Изготовление кухонного табурета».</dc:title>
  <dc:creator>Денис</dc:creator>
  <cp:lastModifiedBy>Денис</cp:lastModifiedBy>
  <cp:revision>24</cp:revision>
  <cp:lastPrinted>2018-11-01T15:52:57Z</cp:lastPrinted>
  <dcterms:created xsi:type="dcterms:W3CDTF">2018-11-01T11:40:16Z</dcterms:created>
  <dcterms:modified xsi:type="dcterms:W3CDTF">2018-11-07T13:48:40Z</dcterms:modified>
</cp:coreProperties>
</file>