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3" r:id="rId3"/>
    <p:sldId id="259" r:id="rId4"/>
    <p:sldId id="258" r:id="rId5"/>
    <p:sldId id="262" r:id="rId6"/>
    <p:sldId id="260" r:id="rId7"/>
    <p:sldId id="264" r:id="rId8"/>
    <p:sldId id="267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66660-4DDD-4C88-9822-4EEBAF9C95D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AC771-0649-4B87-B363-C57033875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132856"/>
            <a:ext cx="676875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/>
              <a:t> Travelling</a:t>
            </a:r>
            <a:endParaRPr lang="ru-RU" sz="115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012160" y="548680"/>
            <a:ext cx="1890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5</a:t>
            </a:r>
            <a:r>
              <a:rPr lang="en-US" sz="4000" b="1" baseline="30000" dirty="0" err="1"/>
              <a:t>th</a:t>
            </a:r>
            <a:r>
              <a:rPr lang="en-US" sz="4000" b="1" dirty="0"/>
              <a:t> form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6237312"/>
            <a:ext cx="3841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Составитель</a:t>
            </a:r>
            <a:r>
              <a:rPr lang="en-US" sz="2400" b="1" dirty="0"/>
              <a:t>:</a:t>
            </a:r>
            <a:r>
              <a:rPr lang="ru-RU" sz="2400" b="1" dirty="0"/>
              <a:t> </a:t>
            </a:r>
            <a:r>
              <a:rPr lang="ru-RU" sz="2400" b="1" dirty="0" err="1"/>
              <a:t>Томозова</a:t>
            </a:r>
            <a:r>
              <a:rPr lang="ru-RU" sz="2400" b="1" dirty="0"/>
              <a:t> Н.А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2).jpg"/>
          <p:cNvPicPr>
            <a:picLocks noChangeAspect="1"/>
          </p:cNvPicPr>
          <p:nvPr/>
        </p:nvPicPr>
        <p:blipFill>
          <a:blip r:embed="rId2" cstate="print"/>
          <a:srcRect l="6279" r="8961"/>
          <a:stretch>
            <a:fillRect/>
          </a:stretch>
        </p:blipFill>
        <p:spPr>
          <a:xfrm>
            <a:off x="4860032" y="3573016"/>
            <a:ext cx="3888432" cy="2986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vk280217_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4664"/>
            <a:ext cx="5760640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619672" y="4725144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fare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PS-A2598-mumbai-airport-arriva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764704"/>
            <a:ext cx="6350000" cy="4229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275856" y="5445224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arrival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9b1e1c4615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7992888" cy="4867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563888" y="5589240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arrival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25.departures_0B8316F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7896050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555776" y="566124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+mj-lt"/>
              </a:rPr>
              <a:t>departure</a:t>
            </a:r>
            <a:endParaRPr lang="ru-RU" sz="5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548680"/>
            <a:ext cx="6840760" cy="4552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403648" y="5445224"/>
            <a:ext cx="73334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to check in (check-in)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612" y="3645024"/>
            <a:ext cx="4683156" cy="2845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76672"/>
            <a:ext cx="5194020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539552" y="4869160"/>
            <a:ext cx="2558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customs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548680"/>
            <a:ext cx="6048672" cy="4800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339752" y="5589240"/>
            <a:ext cx="4941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customs officer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692696"/>
            <a:ext cx="7272809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059832" y="5445224"/>
            <a:ext cx="239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to book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3" y="404664"/>
            <a:ext cx="5423339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ages (4).jpg"/>
          <p:cNvPicPr>
            <a:picLocks noChangeAspect="1"/>
          </p:cNvPicPr>
          <p:nvPr/>
        </p:nvPicPr>
        <p:blipFill>
          <a:blip r:embed="rId3" cstate="print"/>
          <a:srcRect l="16764" b="3943"/>
          <a:stretch>
            <a:fillRect/>
          </a:stretch>
        </p:blipFill>
        <p:spPr>
          <a:xfrm>
            <a:off x="4932040" y="3429000"/>
            <a:ext cx="3713584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95536" y="5013176"/>
            <a:ext cx="4350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booking office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Томозова Надежда</dc:creator>
  <cp:lastModifiedBy>Томозова Надежда</cp:lastModifiedBy>
  <cp:revision>5</cp:revision>
  <dcterms:created xsi:type="dcterms:W3CDTF">2017-10-22T22:31:45Z</dcterms:created>
  <dcterms:modified xsi:type="dcterms:W3CDTF">2018-10-21T22:40:32Z</dcterms:modified>
</cp:coreProperties>
</file>