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D567A-2AC5-4170-9979-CF577A43B0D4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61E4-7DC2-401D-99DE-006B00798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70150-BFD6-4E68-A8B5-936B59F80C1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38F1B-C79A-43A3-B39C-EFDB37C8D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484784"/>
            <a:ext cx="5627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/>
              <a:t>Health and body care</a:t>
            </a:r>
            <a:endParaRPr lang="ru-RU" sz="4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3356992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/>
              <a:t>5</a:t>
            </a:r>
            <a:r>
              <a:rPr lang="en-US" sz="2800" b="1" i="1" baseline="30000" dirty="0"/>
              <a:t>th</a:t>
            </a:r>
            <a:r>
              <a:rPr lang="en-US" sz="2800" b="1" i="1" dirty="0"/>
              <a:t> form UNIT 17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5877272"/>
            <a:ext cx="293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Составитель</a:t>
            </a:r>
            <a:r>
              <a:rPr lang="en-US" b="1" dirty="0"/>
              <a:t>:</a:t>
            </a:r>
            <a:r>
              <a:rPr lang="ru-RU" b="1" dirty="0"/>
              <a:t> </a:t>
            </a:r>
            <a:r>
              <a:rPr lang="ru-RU" b="1" dirty="0" err="1"/>
              <a:t>Томозова</a:t>
            </a:r>
            <a:r>
              <a:rPr lang="ru-RU" b="1" dirty="0"/>
              <a:t> Н.А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2162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definite</a:t>
            </a:r>
            <a:endParaRPr lang="ru-RU" sz="4800" b="1" i="1" dirty="0"/>
          </a:p>
        </p:txBody>
      </p:sp>
      <p:pic>
        <p:nvPicPr>
          <p:cNvPr id="3" name="Рисунок 2" descr="definite artic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28604"/>
            <a:ext cx="5000660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definitely stu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571876"/>
            <a:ext cx="4786346" cy="2996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5720" y="1643050"/>
            <a:ext cx="39367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definite / indefinite</a:t>
            </a:r>
          </a:p>
          <a:p>
            <a:r>
              <a:rPr lang="en-US" sz="3200" dirty="0"/>
              <a:t>article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471488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definitely stuck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785794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to ride on </a:t>
            </a:r>
            <a:r>
              <a:rPr lang="en-US" sz="3600" b="1" i="1" dirty="0"/>
              <a:t>one’s back </a:t>
            </a:r>
            <a:endParaRPr lang="ru-RU" sz="3600" b="1" i="1" dirty="0"/>
          </a:p>
        </p:txBody>
      </p:sp>
      <p:pic>
        <p:nvPicPr>
          <p:cNvPr id="3" name="Рисунок 2" descr="to ride a b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6549" y="285728"/>
            <a:ext cx="3616937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to ride a bi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214555"/>
            <a:ext cx="371477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to ride a hor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3803910"/>
            <a:ext cx="3490920" cy="2735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500562" y="292893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to ride a bicycle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5643578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to ride a horse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142984"/>
            <a:ext cx="328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 cup of tea</a:t>
            </a:r>
            <a:endParaRPr lang="ru-RU" sz="3200" dirty="0"/>
          </a:p>
        </p:txBody>
      </p:sp>
      <p:pic>
        <p:nvPicPr>
          <p:cNvPr id="3" name="Рисунок 2" descr="a cup of t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37222" y="357166"/>
            <a:ext cx="4254352" cy="2928958"/>
          </a:xfrm>
          <a:prstGeom prst="rect">
            <a:avLst/>
          </a:prstGeom>
        </p:spPr>
      </p:pic>
      <p:pic>
        <p:nvPicPr>
          <p:cNvPr id="4" name="Рисунок 3" descr="seafood  isn't my cup of t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852647"/>
            <a:ext cx="4857784" cy="36386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818" y="4357694"/>
            <a:ext cx="61922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Seafood isn’t </a:t>
            </a:r>
          </a:p>
          <a:p>
            <a:r>
              <a:rPr lang="en-US" sz="4800" b="1" i="1" dirty="0"/>
              <a:t>my cup of tea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 suff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571480"/>
            <a:ext cx="6572296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500298" y="5715016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to suffer (from)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4429156" cy="2947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die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786190"/>
            <a:ext cx="3571900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fruit di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428604"/>
            <a:ext cx="3516083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4786322"/>
            <a:ext cx="1709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a diet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52" y="1142985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to be </a:t>
            </a:r>
            <a:r>
              <a:rPr lang="en-US" sz="4800" b="1" i="1" u="sng" dirty="0"/>
              <a:t>on</a:t>
            </a:r>
            <a:r>
              <a:rPr lang="en-US" sz="4800" b="1" i="1" dirty="0"/>
              <a:t> a diet</a:t>
            </a:r>
            <a:endParaRPr lang="ru-RU" sz="4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5429264"/>
            <a:ext cx="8348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to keep</a:t>
            </a:r>
            <a:r>
              <a:rPr lang="en-US" sz="4800" b="1" i="1" u="sng" dirty="0"/>
              <a:t> to </a:t>
            </a:r>
            <a:r>
              <a:rPr lang="en-US" sz="4800" b="1" i="1" dirty="0"/>
              <a:t>a diet</a:t>
            </a:r>
            <a:endParaRPr lang="ru-RU" sz="4800" b="1" i="1" dirty="0"/>
          </a:p>
        </p:txBody>
      </p:sp>
      <p:pic>
        <p:nvPicPr>
          <p:cNvPr id="4" name="Рисунок 3" descr="to be on a di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4643446"/>
            <a:ext cx="3119441" cy="1957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to keep to a diet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4000528" cy="3675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to keep to a di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2857496"/>
            <a:ext cx="3286148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ied eg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357166"/>
            <a:ext cx="357775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715140" y="2357430"/>
            <a:ext cx="1571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to fry</a:t>
            </a:r>
            <a:endParaRPr lang="ru-RU" sz="4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214686"/>
            <a:ext cx="3208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fried eggs</a:t>
            </a:r>
            <a:endParaRPr lang="ru-RU" sz="3200" dirty="0"/>
          </a:p>
        </p:txBody>
      </p:sp>
      <p:pic>
        <p:nvPicPr>
          <p:cNvPr id="5" name="Рисунок 4" descr="fried potatoe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357430"/>
            <a:ext cx="2720312" cy="2466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to fr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357166"/>
            <a:ext cx="26193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fried fis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3571876"/>
            <a:ext cx="3585154" cy="2243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214546" y="4857760"/>
            <a:ext cx="2533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fried potatoes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6000768"/>
            <a:ext cx="1656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fried fish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ream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3786190"/>
            <a:ext cx="3077329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but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3214710" cy="2286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airy produc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714752"/>
            <a:ext cx="392909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ottage chees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285728"/>
            <a:ext cx="318252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2786058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butter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6428243" y="6092041"/>
            <a:ext cx="1353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cream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607220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dairy products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2786058"/>
            <a:ext cx="2990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cottage cheese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 soft to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1000108"/>
            <a:ext cx="3714776" cy="2214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soft to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4143380"/>
            <a:ext cx="2976567" cy="2359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soft toy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214818"/>
            <a:ext cx="3233742" cy="2309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714744" y="0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soft</a:t>
            </a:r>
            <a:endParaRPr lang="ru-RU" sz="4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3429000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soft toys 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coholic dring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3500438"/>
            <a:ext cx="3929075" cy="2928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ard dri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929066"/>
            <a:ext cx="2714644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soft drink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85728"/>
            <a:ext cx="5766289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143636" y="1285860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soft drinks</a:t>
            </a:r>
            <a:endParaRPr lang="ru-RU" sz="4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5715016"/>
            <a:ext cx="3326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hard drink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2606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/>
              <a:t>bitter</a:t>
            </a:r>
            <a:endParaRPr lang="ru-RU" sz="4800" b="1" i="1" dirty="0"/>
          </a:p>
        </p:txBody>
      </p:sp>
      <p:pic>
        <p:nvPicPr>
          <p:cNvPr id="3" name="Рисунок 2" descr="bitter choco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500306"/>
            <a:ext cx="457203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bitter co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4012883"/>
            <a:ext cx="3924309" cy="2578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bitte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071546"/>
            <a:ext cx="328614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929190" y="1285860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bitter chocolate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5500702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bitter cold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86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Томозова Надежда</cp:lastModifiedBy>
  <cp:revision>14</cp:revision>
  <dcterms:created xsi:type="dcterms:W3CDTF">2013-03-30T17:46:01Z</dcterms:created>
  <dcterms:modified xsi:type="dcterms:W3CDTF">2018-10-21T22:54:14Z</dcterms:modified>
</cp:coreProperties>
</file>