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3" r:id="rId3"/>
    <p:sldId id="260" r:id="rId4"/>
    <p:sldId id="267" r:id="rId5"/>
    <p:sldId id="264" r:id="rId6"/>
    <p:sldId id="265" r:id="rId7"/>
    <p:sldId id="256" r:id="rId8"/>
    <p:sldId id="259" r:id="rId9"/>
    <p:sldId id="266" r:id="rId10"/>
    <p:sldId id="257" r:id="rId11"/>
    <p:sldId id="269" r:id="rId12"/>
    <p:sldId id="268" r:id="rId13"/>
    <p:sldId id="262" r:id="rId14"/>
    <p:sldId id="261" r:id="rId15"/>
    <p:sldId id="258" r:id="rId16"/>
    <p:sldId id="272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8" autoAdjust="0"/>
    <p:restoredTop sz="94660"/>
  </p:normalViewPr>
  <p:slideViewPr>
    <p:cSldViewPr>
      <p:cViewPr varScale="1">
        <p:scale>
          <a:sx n="55" d="100"/>
          <a:sy n="55" d="100"/>
        </p:scale>
        <p:origin x="-9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29E49-1166-4816-BBEA-87114BDAA873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B6427-7BFF-4F0B-9E94-ECC71EC65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5</a:t>
            </a:r>
            <a:r>
              <a:rPr lang="en-US" sz="3200" baseline="30000" dirty="0"/>
              <a:t>th</a:t>
            </a:r>
            <a:r>
              <a:rPr lang="en-US" sz="3200" dirty="0"/>
              <a:t> form            Lesson 19                 Ex 19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924944"/>
            <a:ext cx="8643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Popular British Sports and Games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01596" y="5935425"/>
            <a:ext cx="3630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Составитель</a:t>
            </a:r>
            <a:r>
              <a:rPr lang="en-US" b="1" dirty="0"/>
              <a:t>:</a:t>
            </a:r>
            <a:r>
              <a:rPr lang="ru-RU" b="1" dirty="0"/>
              <a:t> </a:t>
            </a:r>
            <a:r>
              <a:rPr lang="ru-RU" b="1" dirty="0" err="1"/>
              <a:t>Томозова</a:t>
            </a:r>
            <a:r>
              <a:rPr lang="ru-RU" b="1" dirty="0"/>
              <a:t> Н.А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oating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3816424" cy="28586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boat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3573016"/>
            <a:ext cx="3908991" cy="29279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5868144" y="134076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boating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ug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5302228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 descr="rugby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3573016"/>
            <a:ext cx="4657398" cy="2708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331640" y="4869160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rugby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owing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052736"/>
            <a:ext cx="3615283" cy="5283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row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76672"/>
            <a:ext cx="5194020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547664" y="4797152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rowing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ngland football national te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2731329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national te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3068960"/>
            <a:ext cx="5108176" cy="33992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4139952" y="1268760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national team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up 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2476500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wembl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429000"/>
            <a:ext cx="4248472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wembley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37785" y="404664"/>
            <a:ext cx="5336625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652120" y="4581128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/>
              <a:t>Wembley</a:t>
            </a:r>
            <a:endParaRPr lang="en-US" sz="4800" b="1" dirty="0"/>
          </a:p>
          <a:p>
            <a:r>
              <a:rPr lang="en-US" sz="4800" b="1" dirty="0"/>
              <a:t>Stadium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oxing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780928"/>
            <a:ext cx="2951212" cy="3599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box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68581"/>
            <a:ext cx="4511224" cy="31764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 flipH="1">
            <a:off x="1763687" y="4797152"/>
            <a:ext cx="2330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boxing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wimming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2552700" cy="1790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swimm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556792"/>
            <a:ext cx="5115527" cy="3391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swimming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4221088"/>
            <a:ext cx="4028154" cy="22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611560" y="5229200"/>
            <a:ext cx="3024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swimming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iling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276872"/>
            <a:ext cx="3184899" cy="4176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sail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76672"/>
            <a:ext cx="5430111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475656" y="4869160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sailing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otb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692696"/>
            <a:ext cx="7416824" cy="4824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1880" y="5661248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football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ri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620689"/>
            <a:ext cx="7200800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635896" y="5733256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cricket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wn tenn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3744416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5292080" y="1340768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lawn tennis</a:t>
            </a:r>
            <a:endParaRPr lang="ru-RU" sz="4800" b="1" dirty="0"/>
          </a:p>
        </p:txBody>
      </p:sp>
      <p:pic>
        <p:nvPicPr>
          <p:cNvPr id="4" name="Рисунок 3" descr="tenn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94748" y="3645024"/>
            <a:ext cx="4914872" cy="27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899592" y="4941168"/>
            <a:ext cx="1756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tennis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ol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692696"/>
            <a:ext cx="7128792" cy="4743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995936" y="5589240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golf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ck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836712"/>
            <a:ext cx="5760640" cy="45132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635896" y="5733256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hockey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thletics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3717032"/>
            <a:ext cx="4032448" cy="2683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athletic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404664"/>
            <a:ext cx="3483471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athletic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04664"/>
            <a:ext cx="3493750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899592" y="4437112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athletics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limbing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3212976"/>
            <a:ext cx="3960440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climb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548679"/>
            <a:ext cx="4176464" cy="2983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187624" y="4509120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climbing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rse-ri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76672"/>
            <a:ext cx="3456384" cy="2588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01842" y="2420888"/>
            <a:ext cx="4076550" cy="3986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539552" y="4221088"/>
            <a:ext cx="3562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horse-riding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36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Томозова Надежда</dc:creator>
  <cp:lastModifiedBy>Томозова Надежда</cp:lastModifiedBy>
  <cp:revision>9</cp:revision>
  <dcterms:created xsi:type="dcterms:W3CDTF">2013-04-14T18:11:27Z</dcterms:created>
  <dcterms:modified xsi:type="dcterms:W3CDTF">2018-10-21T22:54:49Z</dcterms:modified>
</cp:coreProperties>
</file>