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7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3781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023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3179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602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6757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92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7899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0889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3261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225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904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A44D7-8AA9-4ACF-B69F-B416F8DACAFF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AA051-7952-48A9-B240-504718EA4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0826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1268760"/>
            <a:ext cx="4248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LESSON 6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75856" y="3645024"/>
            <a:ext cx="20618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Exercise 1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6093296"/>
            <a:ext cx="2936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Составитель</a:t>
            </a:r>
            <a:r>
              <a:rPr lang="en-US" b="1" dirty="0"/>
              <a:t>:</a:t>
            </a:r>
            <a:r>
              <a:rPr lang="ru-RU" b="1" dirty="0"/>
              <a:t> </a:t>
            </a:r>
            <a:r>
              <a:rPr lang="ru-RU" b="1" dirty="0" err="1"/>
              <a:t>Томозова</a:t>
            </a:r>
            <a:r>
              <a:rPr lang="ru-RU" b="1" dirty="0"/>
              <a:t> Н.А</a:t>
            </a:r>
            <a:r>
              <a:rPr lang="ru-RU" dirty="0"/>
              <a:t>.</a:t>
            </a: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38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476672"/>
            <a:ext cx="6441004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851920" y="5445224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hill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59375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476672"/>
            <a:ext cx="7466403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059832" y="5517232"/>
            <a:ext cx="3909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mountain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313096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594022"/>
            <a:ext cx="5608066" cy="4887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915816" y="558924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continent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379382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3807424"/>
            <a:ext cx="2454400" cy="2245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76672"/>
            <a:ext cx="6036692" cy="3066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2267744" y="4437112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star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86593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332" b="6740"/>
          <a:stretch/>
        </p:blipFill>
        <p:spPr>
          <a:xfrm>
            <a:off x="1691680" y="692696"/>
            <a:ext cx="5701279" cy="4450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059832" y="5301208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(the) moon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44710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620688"/>
            <a:ext cx="7132995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771800" y="5445224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(the) sun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00456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396142"/>
            <a:ext cx="5536058" cy="4887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419872" y="5445224"/>
            <a:ext cx="1673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plant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17471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7" y="325466"/>
            <a:ext cx="5022477" cy="50900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635896" y="5422700"/>
            <a:ext cx="1503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tree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408818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3478" y="764704"/>
            <a:ext cx="5811379" cy="4352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771800" y="5517232"/>
            <a:ext cx="4507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leaf (leaves)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344018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692696"/>
            <a:ext cx="6828333" cy="4543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275856" y="5373216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flower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43128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548681"/>
            <a:ext cx="6455152" cy="4847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275856" y="5589240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seaside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07018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764704"/>
            <a:ext cx="7551964" cy="4229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275856" y="5301208"/>
            <a:ext cx="16378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/>
              <a:t>grass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25989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620688"/>
            <a:ext cx="7086521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419872" y="5301208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water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302560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476672"/>
            <a:ext cx="7044750" cy="46879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491880" y="5445224"/>
            <a:ext cx="1777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/>
              <a:t>stone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406241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548680"/>
            <a:ext cx="7044750" cy="46879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275856" y="5373215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ground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315775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476672"/>
            <a:ext cx="6520879" cy="4884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635896" y="5361037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space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556563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529059"/>
            <a:ext cx="6384105" cy="4577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419872" y="5229200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garden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330646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764704"/>
            <a:ext cx="6909420" cy="4606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923928" y="5445224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road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61136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548680"/>
            <a:ext cx="6408196" cy="4577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779912" y="5373216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wind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3000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548679"/>
            <a:ext cx="6232476" cy="46683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779912" y="5301208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land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192690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04664"/>
            <a:ext cx="5518646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69" r="16637"/>
          <a:stretch/>
        </p:blipFill>
        <p:spPr>
          <a:xfrm>
            <a:off x="5048518" y="3172480"/>
            <a:ext cx="3673402" cy="32552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835696" y="4581128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rain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92182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620688"/>
            <a:ext cx="7416824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419872" y="5589240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ocean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333250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417771"/>
            <a:ext cx="6424745" cy="4812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563888" y="5373216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snow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176933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0164" y="833455"/>
            <a:ext cx="6506924" cy="4409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491880" y="5517232"/>
            <a:ext cx="18854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/>
              <a:t>island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18747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548680"/>
            <a:ext cx="6120680" cy="4584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483768" y="5445224"/>
            <a:ext cx="5072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birch (birches)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401599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404664"/>
            <a:ext cx="4887986" cy="4866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707904" y="5589240"/>
            <a:ext cx="2023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/>
              <a:t>planet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300913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877"/>
          <a:stretch/>
        </p:blipFill>
        <p:spPr>
          <a:xfrm>
            <a:off x="1115616" y="836712"/>
            <a:ext cx="7000778" cy="4371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275856" y="5445224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(the) earth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157784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6675" y="746787"/>
            <a:ext cx="6997876" cy="4194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707904" y="5157192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river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346440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764704"/>
            <a:ext cx="6611915" cy="4399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779912" y="5301208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lake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74794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617" y="836712"/>
            <a:ext cx="6667309" cy="4155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563888" y="5157192"/>
            <a:ext cx="17257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sea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58968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820651"/>
            <a:ext cx="6276107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419872" y="5229200"/>
            <a:ext cx="2221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forest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15407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764704"/>
            <a:ext cx="7600865" cy="4256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419872" y="5157192"/>
            <a:ext cx="1463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field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424309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56</Words>
  <Application>Microsoft Office PowerPoint</Application>
  <PresentationFormat>Экран (4:3)</PresentationFormat>
  <Paragraphs>35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Томозова Надежда</dc:creator>
  <cp:lastModifiedBy>Томозова Надежда</cp:lastModifiedBy>
  <cp:revision>11</cp:revision>
  <dcterms:created xsi:type="dcterms:W3CDTF">2017-11-09T14:39:14Z</dcterms:created>
  <dcterms:modified xsi:type="dcterms:W3CDTF">2018-10-21T22:53:06Z</dcterms:modified>
</cp:coreProperties>
</file>