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7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70BF-154E-46AA-B888-4D5512F48A3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FEF73-4EE6-4C11-B87F-B27B76A09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70BF-154E-46AA-B888-4D5512F48A3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FEF73-4EE6-4C11-B87F-B27B76A09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70BF-154E-46AA-B888-4D5512F48A3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FEF73-4EE6-4C11-B87F-B27B76A09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70BF-154E-46AA-B888-4D5512F48A3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FEF73-4EE6-4C11-B87F-B27B76A09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70BF-154E-46AA-B888-4D5512F48A3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FEF73-4EE6-4C11-B87F-B27B76A09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70BF-154E-46AA-B888-4D5512F48A3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FEF73-4EE6-4C11-B87F-B27B76A09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70BF-154E-46AA-B888-4D5512F48A3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FEF73-4EE6-4C11-B87F-B27B76A09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70BF-154E-46AA-B888-4D5512F48A3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FEF73-4EE6-4C11-B87F-B27B76A09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70BF-154E-46AA-B888-4D5512F48A3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FEF73-4EE6-4C11-B87F-B27B76A09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70BF-154E-46AA-B888-4D5512F48A3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FEF73-4EE6-4C11-B87F-B27B76A09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70BF-154E-46AA-B888-4D5512F48A3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FEF73-4EE6-4C11-B87F-B27B76A09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470BF-154E-46AA-B888-4D5512F48A3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FEF73-4EE6-4C11-B87F-B27B76A09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268760"/>
            <a:ext cx="56600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Unit 9                 5</a:t>
            </a:r>
            <a:r>
              <a:rPr lang="en-US" sz="4400" b="1" baseline="30000" dirty="0"/>
              <a:t>th</a:t>
            </a:r>
            <a:r>
              <a:rPr lang="en-US" sz="4400" b="1" dirty="0"/>
              <a:t> form</a:t>
            </a:r>
            <a:endParaRPr lang="ru-RU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347864" y="3501008"/>
            <a:ext cx="27631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Exercise 17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499992" y="6021288"/>
            <a:ext cx="2936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Составитель</a:t>
            </a:r>
            <a:r>
              <a:rPr lang="en-US" b="1" dirty="0"/>
              <a:t>:</a:t>
            </a:r>
            <a:r>
              <a:rPr lang="ru-RU" b="1" dirty="0"/>
              <a:t> </a:t>
            </a:r>
            <a:r>
              <a:rPr lang="ru-RU" b="1" dirty="0" err="1"/>
              <a:t>Томозова</a:t>
            </a:r>
            <a:r>
              <a:rPr lang="ru-RU" b="1" dirty="0"/>
              <a:t> Н.А</a:t>
            </a:r>
            <a:r>
              <a:rPr lang="ru-RU" dirty="0"/>
              <a:t>.</a:t>
            </a:r>
            <a:endParaRPr lang="ru-RU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orning glory.jpg"/>
          <p:cNvPicPr>
            <a:picLocks noChangeAspect="1"/>
          </p:cNvPicPr>
          <p:nvPr/>
        </p:nvPicPr>
        <p:blipFill>
          <a:blip r:embed="rId2" cstate="print"/>
          <a:srcRect b="13333"/>
          <a:stretch>
            <a:fillRect/>
          </a:stretch>
        </p:blipFill>
        <p:spPr>
          <a:xfrm>
            <a:off x="1115616" y="620688"/>
            <a:ext cx="7200800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899592" y="5589240"/>
            <a:ext cx="54128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morning glory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96136" y="5877272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/>
              <a:t>вьюнок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ме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476672"/>
            <a:ext cx="6350000" cy="4464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2051720" y="5373216"/>
            <a:ext cx="16561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hop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64088" y="5733256"/>
            <a:ext cx="15517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/>
              <a:t>хмель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hrysanthemum 5.jpg"/>
          <p:cNvPicPr>
            <a:picLocks noChangeAspect="1"/>
          </p:cNvPicPr>
          <p:nvPr/>
        </p:nvPicPr>
        <p:blipFill>
          <a:blip r:embed="rId2" cstate="print"/>
          <a:srcRect l="5451" r="5451" b="20158"/>
          <a:stretch>
            <a:fillRect/>
          </a:stretch>
        </p:blipFill>
        <p:spPr>
          <a:xfrm>
            <a:off x="395536" y="404663"/>
            <a:ext cx="4248472" cy="30595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Рисунок 1" descr="chrysanthemum 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2348880"/>
            <a:ext cx="4632515" cy="29343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187624" y="5589240"/>
            <a:ext cx="39934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chrysanthemum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olly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6840760" cy="45640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holly 1.jpg"/>
          <p:cNvPicPr>
            <a:picLocks noChangeAspect="1"/>
          </p:cNvPicPr>
          <p:nvPr/>
        </p:nvPicPr>
        <p:blipFill>
          <a:blip r:embed="rId3" cstate="print"/>
          <a:srcRect l="8615" r="7692" b="33846"/>
          <a:stretch>
            <a:fillRect/>
          </a:stretch>
        </p:blipFill>
        <p:spPr>
          <a:xfrm>
            <a:off x="5724128" y="3501008"/>
            <a:ext cx="3240360" cy="2049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475656" y="5445224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holly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27984" y="5733256"/>
            <a:ext cx="27797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/>
              <a:t>остролист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nowdrops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5627189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snowdrop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3789040"/>
            <a:ext cx="3581400" cy="2682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115616" y="4581128"/>
            <a:ext cx="25322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snowdrop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imro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4572000" cy="609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5724128" y="3068960"/>
            <a:ext cx="2288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primrose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affod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76672"/>
            <a:ext cx="7900416" cy="4464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491880" y="5517232"/>
            <a:ext cx="2520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daffodil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aisie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404664"/>
            <a:ext cx="6816757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851920" y="5589240"/>
            <a:ext cx="2304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daisy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awthor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548680"/>
            <a:ext cx="7560840" cy="4722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899592" y="5589240"/>
            <a:ext cx="24886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hawthorn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436096" y="5805264"/>
            <a:ext cx="3707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/>
              <a:t>боярышник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oneysuck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637970"/>
            <a:ext cx="6192688" cy="4735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755576" y="5589240"/>
            <a:ext cx="30916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honeysuckle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436096" y="5877272"/>
            <a:ext cx="3707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/>
              <a:t>жимолость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ter lily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6350000" cy="4824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259632" y="5517232"/>
            <a:ext cx="41547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water lily</a:t>
            </a:r>
            <a:endParaRPr lang="ru-RU" sz="4400" b="1" dirty="0"/>
          </a:p>
        </p:txBody>
      </p:sp>
      <p:pic>
        <p:nvPicPr>
          <p:cNvPr id="4" name="Рисунок 3" descr="water lily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3717032"/>
            <a:ext cx="3688831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k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620688"/>
            <a:ext cx="7038014" cy="4752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563888" y="5661248"/>
            <a:ext cx="16612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poppy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30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Томозова Надежда</dc:creator>
  <cp:lastModifiedBy>Томозова Надежда</cp:lastModifiedBy>
  <cp:revision>6</cp:revision>
  <dcterms:created xsi:type="dcterms:W3CDTF">2015-01-11T14:49:09Z</dcterms:created>
  <dcterms:modified xsi:type="dcterms:W3CDTF">2018-10-21T22:53:32Z</dcterms:modified>
</cp:coreProperties>
</file>