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60" r:id="rId3"/>
    <p:sldId id="261" r:id="rId4"/>
    <p:sldId id="262" r:id="rId5"/>
    <p:sldId id="264" r:id="rId6"/>
    <p:sldId id="265" r:id="rId7"/>
    <p:sldId id="263" r:id="rId8"/>
    <p:sldId id="257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5F1C249-3A84-4BC6-AA05-86B768CE9618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06D9F36-16AF-46BA-B942-0628E5191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city mouse or a country mouse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do people live?</a:t>
            </a:r>
            <a:endParaRPr lang="ru-RU" dirty="0"/>
          </a:p>
        </p:txBody>
      </p:sp>
      <p:pic>
        <p:nvPicPr>
          <p:cNvPr id="4" name="Содержимое 3" descr="gorod_7_191612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16832"/>
            <a:ext cx="4788024" cy="2753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00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1916832"/>
            <a:ext cx="4355976" cy="2780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403648" y="4869160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city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4869160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country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Advantages and disadvantages of city life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1484784"/>
          <a:ext cx="8856984" cy="5325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6929"/>
                <a:gridCol w="4360055"/>
              </a:tblGrid>
              <a:tr h="772650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disadvantages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387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Convenient public transport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 unhealthy lifestyle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4349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Shops, cinemas, theatres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Heavy</a:t>
                      </a:r>
                      <a:r>
                        <a:rPr lang="en-US" baseline="0" dirty="0" smtClean="0"/>
                        <a:t> traffic</a:t>
                      </a:r>
                      <a:endParaRPr lang="ru-RU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</a:tr>
              <a:tr h="514627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Low rate of unemployment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Constant noise and pollution</a:t>
                      </a:r>
                      <a:endParaRPr lang="ru-RU" dirty="0" smtClean="0"/>
                    </a:p>
                  </a:txBody>
                  <a:tcPr/>
                </a:tc>
              </a:tr>
              <a:tr h="4415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cost of living</a:t>
                      </a:r>
                      <a:endParaRPr lang="ru-RU" dirty="0"/>
                    </a:p>
                  </a:txBody>
                  <a:tcPr/>
                </a:tc>
              </a:tr>
              <a:tr h="77458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Crowded streets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636912"/>
            <a:ext cx="2016224" cy="902261"/>
          </a:xfrm>
          <a:prstGeom prst="rect">
            <a:avLst/>
          </a:prstGeom>
        </p:spPr>
      </p:pic>
      <p:pic>
        <p:nvPicPr>
          <p:cNvPr id="9" name="Рисунок 8" descr="145872591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635896" y="4149080"/>
            <a:ext cx="936104" cy="692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4149080"/>
            <a:ext cx="1356742" cy="759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1298285267_4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51520" y="4149080"/>
            <a:ext cx="1675238" cy="6480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slova-i-frazy-kotorye-pomogut-v-reshenii-konfliktov-na-rabote-FQ1506972674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5517232"/>
            <a:ext cx="1512168" cy="1041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3" descr="C:\Users\User\Pictures\india_traffic01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861048"/>
            <a:ext cx="1728192" cy="10056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User\Pictures\74_crowded_streets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2823"/>
          <a:stretch>
            <a:fillRect/>
          </a:stretch>
        </p:blipFill>
        <p:spPr bwMode="auto">
          <a:xfrm>
            <a:off x="6767736" y="5733256"/>
            <a:ext cx="2376264" cy="11247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 descr="default-d23469005a95667c7c0782042393e056f2f416e9debd894941d178282b4daf44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7308304" y="1916832"/>
            <a:ext cx="1835696" cy="1584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Advantages and disadvantages of country life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1484784"/>
          <a:ext cx="8856984" cy="5193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6929"/>
                <a:gridCol w="4360055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disadvantages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387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 quality lifestyle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Feeling isolated </a:t>
                      </a:r>
                      <a:endParaRPr lang="ru-RU" dirty="0" smtClean="0"/>
                    </a:p>
                    <a:p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4349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Fresh air,</a:t>
                      </a:r>
                      <a:r>
                        <a:rPr lang="en-US" baseline="0" dirty="0" smtClean="0"/>
                        <a:t> beautiful landscapes</a:t>
                      </a:r>
                      <a:endParaRPr lang="ru-RU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 rate of unemployment</a:t>
                      </a:r>
                      <a:endParaRPr lang="ru-RU" dirty="0"/>
                    </a:p>
                  </a:txBody>
                  <a:tcPr/>
                </a:tc>
              </a:tr>
              <a:tr h="17307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Friendly helpful people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7" descr="C:\Users\User\Pictures\post-unemployme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33056"/>
            <a:ext cx="2124524" cy="1090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C:\Users\User\Pictures\farm_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1248"/>
            <a:ext cx="1404971" cy="1053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7" descr="C:\Users\User\Pictures\farm_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589240"/>
            <a:ext cx="1404971" cy="1053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 descr="sad-i-ogorod1.jpg"/>
          <p:cNvPicPr>
            <a:picLocks noChangeAspect="1"/>
          </p:cNvPicPr>
          <p:nvPr/>
        </p:nvPicPr>
        <p:blipFill>
          <a:blip r:embed="rId4" cstate="print"/>
          <a:srcRect t="5325" r="5539" b="14794"/>
          <a:stretch>
            <a:fillRect/>
          </a:stretch>
        </p:blipFill>
        <p:spPr>
          <a:xfrm>
            <a:off x="323528" y="2420888"/>
            <a:ext cx="1872208" cy="1080120"/>
          </a:xfrm>
          <a:prstGeom prst="rect">
            <a:avLst/>
          </a:prstGeom>
        </p:spPr>
      </p:pic>
      <p:pic>
        <p:nvPicPr>
          <p:cNvPr id="21" name="Рисунок 20" descr="My_marvelous_Russia_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3933056"/>
            <a:ext cx="1812032" cy="962642"/>
          </a:xfrm>
          <a:prstGeom prst="rect">
            <a:avLst/>
          </a:prstGeom>
        </p:spPr>
      </p:pic>
      <p:pic>
        <p:nvPicPr>
          <p:cNvPr id="23" name="Рисунок 22" descr="aef7c6c25e19ee4ffd476c61aa907bf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861048"/>
            <a:ext cx="1349583" cy="1152930"/>
          </a:xfrm>
          <a:prstGeom prst="rect">
            <a:avLst/>
          </a:prstGeom>
        </p:spPr>
      </p:pic>
      <p:pic>
        <p:nvPicPr>
          <p:cNvPr id="24" name="Рисунок 23" descr="440x326_21_5aa0bb6c081b18211cd4c0b43e1c2460@725x483_0xc0a8392b_9400230401460730887.jpeg"/>
          <p:cNvPicPr>
            <a:picLocks noChangeAspect="1"/>
          </p:cNvPicPr>
          <p:nvPr/>
        </p:nvPicPr>
        <p:blipFill>
          <a:blip r:embed="rId7" cstate="print"/>
          <a:srcRect l="12201" t="40724" r="29382" b="12896"/>
          <a:stretch>
            <a:fillRect/>
          </a:stretch>
        </p:blipFill>
        <p:spPr>
          <a:xfrm>
            <a:off x="6444208" y="2060848"/>
            <a:ext cx="2448272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63404"/>
            <a:ext cx="6915748" cy="679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067944" y="170080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lead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3068960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convenient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393305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unemployment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443711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landscapes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486916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constant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573325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isolated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speaking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90010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True or false</a:t>
            </a:r>
          </a:p>
          <a:p>
            <a:pPr algn="just">
              <a:buNone/>
            </a:pPr>
            <a:r>
              <a:rPr lang="en-US" u="sng" dirty="0" smtClean="0"/>
              <a:t>In Teenage life swap: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Annabel doesn’t like staying in bed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Sarah can’t sleep at night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Sarah’s new school has lots of facilities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Annabel travels five miles to reach the school</a:t>
            </a:r>
          </a:p>
          <a:p>
            <a:pPr marL="651510" indent="-514350" algn="just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63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Present Simple </a:t>
            </a:r>
            <a:r>
              <a:rPr lang="en-US" dirty="0" err="1" smtClean="0"/>
              <a:t>vs</a:t>
            </a:r>
            <a:r>
              <a:rPr lang="en-US" dirty="0" smtClean="0"/>
              <a:t> Present Continuous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24743"/>
          <a:ext cx="9144000" cy="564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400583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Present simple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Present continuous</a:t>
                      </a:r>
                      <a:endParaRPr lang="ru-RU" sz="1700" dirty="0"/>
                    </a:p>
                  </a:txBody>
                  <a:tcPr/>
                </a:tc>
              </a:tr>
              <a:tr h="763023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Постоянные</a:t>
                      </a:r>
                      <a:r>
                        <a:rPr lang="ru-RU" sz="1700" baseline="0" dirty="0" smtClean="0"/>
                        <a:t> действия</a:t>
                      </a:r>
                    </a:p>
                    <a:p>
                      <a:r>
                        <a:rPr lang="en-US" sz="1700" b="1" i="1" dirty="0" smtClean="0"/>
                        <a:t>Mark</a:t>
                      </a:r>
                      <a:r>
                        <a:rPr lang="en-US" sz="1700" b="1" i="1" baseline="0" dirty="0" smtClean="0"/>
                        <a:t> lives in New Zealand</a:t>
                      </a:r>
                      <a:endParaRPr lang="ru-RU" sz="17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Действия происходящие в момент речи, в настоящий период времени</a:t>
                      </a:r>
                      <a:endParaRPr lang="en-US" sz="1700" dirty="0" smtClean="0"/>
                    </a:p>
                    <a:p>
                      <a:r>
                        <a:rPr lang="en-US" sz="1700" b="1" i="1" dirty="0" smtClean="0"/>
                        <a:t>Mum is cooking in the kitchen</a:t>
                      </a:r>
                      <a:endParaRPr lang="ru-RU" sz="1700" b="1" i="1" dirty="0"/>
                    </a:p>
                  </a:txBody>
                  <a:tcPr/>
                </a:tc>
              </a:tr>
              <a:tr h="536942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Непреложные истины и законы природы</a:t>
                      </a:r>
                      <a:endParaRPr lang="en-US" sz="1700" dirty="0" smtClean="0"/>
                    </a:p>
                    <a:p>
                      <a:r>
                        <a:rPr lang="en-US" sz="1700" b="1" i="1" dirty="0" smtClean="0"/>
                        <a:t>The Moon goes</a:t>
                      </a:r>
                      <a:r>
                        <a:rPr lang="en-US" sz="1700" b="1" i="1" baseline="0" dirty="0" smtClean="0"/>
                        <a:t> round the Earth</a:t>
                      </a:r>
                      <a:endParaRPr lang="ru-RU" sz="17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Запланированные действия</a:t>
                      </a:r>
                      <a:r>
                        <a:rPr lang="ru-RU" sz="1700" baseline="0" dirty="0" smtClean="0"/>
                        <a:t> в будущем</a:t>
                      </a:r>
                      <a:endParaRPr lang="en-US" sz="1700" baseline="0" dirty="0" smtClean="0"/>
                    </a:p>
                    <a:p>
                      <a:r>
                        <a:rPr lang="en-US" sz="1700" b="1" i="1" baseline="0" dirty="0" smtClean="0"/>
                        <a:t>He is playing tennis this afternoon</a:t>
                      </a:r>
                      <a:endParaRPr lang="ru-RU" sz="1700" b="1" i="1" dirty="0"/>
                    </a:p>
                  </a:txBody>
                  <a:tcPr/>
                </a:tc>
              </a:tr>
              <a:tr h="569416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Привычки и повседневные действия</a:t>
                      </a:r>
                      <a:endParaRPr lang="en-US" sz="1700" dirty="0" smtClean="0"/>
                    </a:p>
                    <a:p>
                      <a:r>
                        <a:rPr lang="en-US" sz="1700" b="1" i="1" dirty="0" smtClean="0"/>
                        <a:t>She always cleans the house at the weekends</a:t>
                      </a:r>
                      <a:endParaRPr lang="ru-RU" sz="17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Меняющиеся и развивающиеся ситуации</a:t>
                      </a:r>
                      <a:endParaRPr lang="en-US" sz="1700" dirty="0" smtClean="0"/>
                    </a:p>
                    <a:p>
                      <a:r>
                        <a:rPr lang="en-US" sz="1700" b="1" i="1" dirty="0" smtClean="0"/>
                        <a:t>Mary</a:t>
                      </a:r>
                      <a:r>
                        <a:rPr lang="en-US" sz="1700" b="1" i="1" baseline="0" dirty="0" smtClean="0"/>
                        <a:t> is getting more and more beautiful</a:t>
                      </a:r>
                      <a:endParaRPr lang="ru-RU" sz="1700" b="1" i="1" dirty="0"/>
                    </a:p>
                  </a:txBody>
                  <a:tcPr/>
                </a:tc>
              </a:tr>
              <a:tr h="1001454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Расписания</a:t>
                      </a:r>
                      <a:r>
                        <a:rPr lang="ru-RU" sz="1700" baseline="0" dirty="0" smtClean="0"/>
                        <a:t> и программы</a:t>
                      </a:r>
                      <a:endParaRPr lang="en-US" sz="1700" baseline="0" dirty="0" smtClean="0"/>
                    </a:p>
                    <a:p>
                      <a:r>
                        <a:rPr lang="en-US" sz="1700" b="1" i="1" baseline="0" dirty="0" smtClean="0"/>
                        <a:t>The train leaves at 6:00 am</a:t>
                      </a:r>
                      <a:endParaRPr lang="ru-RU" sz="17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С наречием </a:t>
                      </a:r>
                      <a:r>
                        <a:rPr lang="en-US" sz="1700" dirty="0" smtClean="0"/>
                        <a:t>always</a:t>
                      </a:r>
                      <a:r>
                        <a:rPr lang="ru-RU" sz="1700" dirty="0" smtClean="0"/>
                        <a:t> для выражения эмоционального состояния (раздражения) по поводу повторяющегося действия</a:t>
                      </a:r>
                    </a:p>
                    <a:p>
                      <a:r>
                        <a:rPr lang="en-US" sz="1700" b="1" i="1" dirty="0" smtClean="0"/>
                        <a:t>She is always losing her keys</a:t>
                      </a:r>
                      <a:endParaRPr lang="ru-RU" sz="1700" b="1" i="1" dirty="0"/>
                    </a:p>
                  </a:txBody>
                  <a:tcPr/>
                </a:tc>
              </a:tr>
              <a:tr h="619200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Чувства и эмоции</a:t>
                      </a:r>
                      <a:endParaRPr lang="en-US" sz="1700" dirty="0" smtClean="0"/>
                    </a:p>
                    <a:p>
                      <a:r>
                        <a:rPr lang="en-US" sz="1700" b="1" i="1" dirty="0" smtClean="0"/>
                        <a:t>I love skiing because it’s a fun sport</a:t>
                      </a:r>
                      <a:endParaRPr lang="ru-RU" sz="17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/>
                </a:tc>
              </a:tr>
              <a:tr h="1149943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Спортивные комментарии, обзоры, повествования</a:t>
                      </a:r>
                      <a:endParaRPr lang="en-US" sz="1700" dirty="0" smtClean="0"/>
                    </a:p>
                    <a:p>
                      <a:r>
                        <a:rPr lang="en-US" sz="1700" b="1" i="1" dirty="0" err="1" smtClean="0"/>
                        <a:t>Backham</a:t>
                      </a:r>
                      <a:r>
                        <a:rPr lang="en-US" sz="1700" b="1" i="1" dirty="0" smtClean="0"/>
                        <a:t> wins the ball, then he crosses and Owen scores</a:t>
                      </a:r>
                      <a:endParaRPr lang="ru-RU" sz="17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-9071"/>
            <a:ext cx="6264696" cy="6867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35896" y="134076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are you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177281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starts\ is starting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63691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am thinking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3068960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don’t think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37890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are you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4221088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is taking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07904" y="501317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looks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1920" y="544522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is studying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5877272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are you leaving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67944" y="630932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leaves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428</TotalTime>
  <Words>270</Words>
  <Application>Microsoft Office PowerPoint</Application>
  <PresentationFormat>Экран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A city mouse or a country mouse</vt:lpstr>
      <vt:lpstr>Where do people live?</vt:lpstr>
      <vt:lpstr>Advantages and disadvantages of city life</vt:lpstr>
      <vt:lpstr>Advantages and disadvantages of country life</vt:lpstr>
      <vt:lpstr>Слайд 5</vt:lpstr>
      <vt:lpstr>speaking</vt:lpstr>
      <vt:lpstr>Reading</vt:lpstr>
      <vt:lpstr>Present Simple vs Present Continuous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vs present continuous</dc:title>
  <dc:creator>Юлия Терещук</dc:creator>
  <cp:lastModifiedBy>Юлия Терещук</cp:lastModifiedBy>
  <cp:revision>43</cp:revision>
  <dcterms:created xsi:type="dcterms:W3CDTF">2018-11-07T17:20:42Z</dcterms:created>
  <dcterms:modified xsi:type="dcterms:W3CDTF">2018-11-09T11:25:45Z</dcterms:modified>
</cp:coreProperties>
</file>