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2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63" autoAdjust="0"/>
  </p:normalViewPr>
  <p:slideViewPr>
    <p:cSldViewPr>
      <p:cViewPr varScale="1">
        <p:scale>
          <a:sx n="93" d="100"/>
          <a:sy n="93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1505" y="548680"/>
            <a:ext cx="7772400" cy="108012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УРОКИ ИЗО КАК СРЕДСТВО ЭСТЕТИЧЕСКОГО ВОСПИТАНИЯ  ДЕТЕЙ </a:t>
            </a:r>
            <a:r>
              <a:rPr lang="ru-RU" sz="24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157192"/>
            <a:ext cx="6400800" cy="125717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Учитель ИЗО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МКОУ СОШ № 251 ГО ЗАТО город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Фокино Приморского края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Т</a:t>
            </a:r>
            <a:r>
              <a:rPr lang="ru-RU" dirty="0" smtClean="0">
                <a:solidFill>
                  <a:schemeClr val="tx1"/>
                </a:solidFill>
              </a:rPr>
              <a:t>етерина Наталья Григорьевна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732" y="1844824"/>
            <a:ext cx="5715000" cy="32403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40066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276872"/>
            <a:ext cx="5040560" cy="43204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2160240"/>
          </a:xfrm>
        </p:spPr>
        <p:txBody>
          <a:bodyPr>
            <a:noAutofit/>
          </a:bodyPr>
          <a:lstStyle/>
          <a:p>
            <a:pPr indent="540385">
              <a:lnSpc>
                <a:spcPct val="150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tx2"/>
                </a:solidFill>
                <a:ea typeface="Calibri"/>
                <a:cs typeface="Times New Roman"/>
              </a:rPr>
              <a:t>Через образы искусства удается показать детям богатство и разнообразие форм </a:t>
            </a:r>
            <a:r>
              <a:rPr lang="ru-RU" sz="2400" dirty="0" smtClean="0">
                <a:solidFill>
                  <a:schemeClr val="tx2"/>
                </a:solidFill>
                <a:ea typeface="Calibri"/>
                <a:cs typeface="Times New Roman"/>
              </a:rPr>
              <a:t/>
            </a:r>
            <a:br>
              <a:rPr lang="ru-RU" sz="2400" dirty="0" smtClean="0">
                <a:solidFill>
                  <a:schemeClr val="tx2"/>
                </a:solidFill>
                <a:ea typeface="Calibri"/>
                <a:cs typeface="Times New Roman"/>
              </a:rPr>
            </a:br>
            <a:r>
              <a:rPr lang="ru-RU" sz="2400" dirty="0" smtClean="0">
                <a:solidFill>
                  <a:schemeClr val="tx2"/>
                </a:solidFill>
                <a:ea typeface="Calibri"/>
                <a:cs typeface="Times New Roman"/>
              </a:rPr>
              <a:t>и </a:t>
            </a:r>
            <a:r>
              <a:rPr lang="ru-RU" sz="2400" dirty="0">
                <a:solidFill>
                  <a:schemeClr val="tx2"/>
                </a:solidFill>
                <a:ea typeface="Calibri"/>
                <a:cs typeface="Times New Roman"/>
              </a:rPr>
              <a:t>красок окружающего мира.</a:t>
            </a:r>
            <a:br>
              <a:rPr lang="ru-RU" sz="2400" dirty="0">
                <a:solidFill>
                  <a:schemeClr val="tx2"/>
                </a:solidFill>
                <a:ea typeface="Calibri"/>
                <a:cs typeface="Times New Roman"/>
              </a:rPr>
            </a:b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26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365104"/>
            <a:ext cx="3225584" cy="230425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2088232"/>
          </a:xfrm>
        </p:spPr>
        <p:txBody>
          <a:bodyPr>
            <a:noAutofit/>
          </a:bodyPr>
          <a:lstStyle/>
          <a:p>
            <a:pPr indent="540385">
              <a:lnSpc>
                <a:spcPct val="150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tx2"/>
                </a:solidFill>
                <a:ea typeface="Calibri"/>
                <a:cs typeface="Times New Roman"/>
              </a:rPr>
              <a:t>Значительное место в эстетическом воспитании школьников занимают демонстрации образцов узоров, орнаментов (художественная резьба по дереву, вышивка, вязание, кружева, обои, гобелены и т.п.), которые используются в декоративном рисовании.</a:t>
            </a:r>
            <a:br>
              <a:rPr lang="ru-RU" sz="2000" dirty="0">
                <a:solidFill>
                  <a:schemeClr val="tx2"/>
                </a:solidFill>
                <a:ea typeface="Calibri"/>
                <a:cs typeface="Times New Roman"/>
              </a:rPr>
            </a:b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17" y="4293096"/>
            <a:ext cx="2376264" cy="2376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988840"/>
            <a:ext cx="3855814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37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5\Desktop\DSCN12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676875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398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к5\Desktop\DSC056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6552728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931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204864"/>
            <a:ext cx="4938439" cy="35283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10552"/>
          </a:xfrm>
        </p:spPr>
        <p:txBody>
          <a:bodyPr>
            <a:normAutofit fontScale="90000"/>
          </a:bodyPr>
          <a:lstStyle/>
          <a:p>
            <a:pPr indent="540385">
              <a:lnSpc>
                <a:spcPct val="150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Таким образом уроки рисование на протяжении всего школьного обучения помогают в известной мере преодолеть недостатки эмоционально- эстетического развития учащихся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.</a:t>
            </a:r>
            <a:r>
              <a:rPr lang="ru-RU" sz="1800" dirty="0"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latin typeface="Calibri"/>
                <a:ea typeface="Calibri"/>
                <a:cs typeface="Times New Roman"/>
              </a:rPr>
            </a:b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8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636912"/>
            <a:ext cx="6408712" cy="35283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58417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СПАСИБО ЗА ВНИМАНИЕ!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22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066896" cy="3744416"/>
          </a:xfrm>
        </p:spPr>
        <p:txBody>
          <a:bodyPr>
            <a:noAutofit/>
          </a:bodyPr>
          <a:lstStyle/>
          <a:p>
            <a:pPr indent="450215" algn="l">
              <a:lnSpc>
                <a:spcPct val="150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Целенаправленные занятия рисованием представляют собой одно из важнейших средств эстетического воспитания</a:t>
            </a:r>
            <a:r>
              <a:rPr lang="ru-RU" sz="20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.</a:t>
            </a:r>
            <a:br>
              <a:rPr lang="ru-RU" sz="20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0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Сформировать эстетическое восприятие возможно только при определенном уровне развития способности анализировать. </a:t>
            </a:r>
            <a:r>
              <a:rPr lang="ru-RU" sz="20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0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На </a:t>
            </a:r>
            <a:r>
              <a:rPr lang="ru-RU" sz="20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развитие такого анализирующего восприятия и направлены разнообразные упражнения, которые выполняются учащимися на уроках рисования.  </a:t>
            </a:r>
            <a:r>
              <a:rPr lang="ru-RU" sz="2000" dirty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</a:b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332656"/>
            <a:ext cx="8136904" cy="2088232"/>
          </a:xfrm>
        </p:spPr>
        <p:txBody>
          <a:bodyPr>
            <a:normAutofit/>
          </a:bodyPr>
          <a:lstStyle/>
          <a:p>
            <a:r>
              <a:rPr lang="ru-RU" sz="2400" b="1" dirty="0"/>
              <a:t>Какова роль рисования в развитии </a:t>
            </a:r>
            <a:r>
              <a:rPr lang="ru-RU" sz="2400" b="1" dirty="0" err="1" smtClean="0"/>
              <a:t>эстетическоговосприятия</a:t>
            </a:r>
            <a:r>
              <a:rPr lang="ru-RU" sz="2400" b="1" dirty="0" smtClean="0"/>
              <a:t> </a:t>
            </a:r>
            <a:r>
              <a:rPr lang="ru-RU" sz="2400" b="1" dirty="0"/>
              <a:t>и</a:t>
            </a:r>
            <a:endParaRPr lang="ru-RU" sz="2400" dirty="0"/>
          </a:p>
          <a:p>
            <a:pPr algn="l"/>
            <a:r>
              <a:rPr lang="ru-RU" sz="2400" b="1" dirty="0"/>
              <a:t>эстетических чувств у учащихся специальной школы?</a:t>
            </a:r>
            <a:endParaRPr lang="ru-RU" sz="2400" dirty="0"/>
          </a:p>
          <a:p>
            <a:pPr algn="l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6551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6"/>
            <a:ext cx="7408333" cy="370586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ФОРМУ ПРЕДМЕТА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872208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2"/>
                </a:solidFill>
                <a:latin typeface="Times New Roman"/>
                <a:ea typeface="Calibri"/>
              </a:rPr>
              <a:t>Особенно большое внимание уделяется воспитанию умений определять наиболее характерные признаки предмета 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883" y="3160390"/>
            <a:ext cx="5328592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00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509" y="2060575"/>
            <a:ext cx="5050419" cy="40655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СТРОЕНИЕ И ВЕЛЕЧИНУ ДЕТАЛЕЙ ПРЕДМЕТА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34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16832"/>
            <a:ext cx="6480720" cy="43204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527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ЦВЕТ ПРЕДМЕТА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8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132856"/>
            <a:ext cx="4608512" cy="399330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4401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ПОЛОЖЕНИЕ ЭТОГО ПРЕДМЕТА В ПРОСТРАНСТВЕ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42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140968"/>
            <a:ext cx="6840760" cy="33843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3168352"/>
          </a:xfrm>
        </p:spPr>
        <p:txBody>
          <a:bodyPr>
            <a:noAutofit/>
          </a:bodyPr>
          <a:lstStyle/>
          <a:p>
            <a:pPr indent="450215">
              <a:lnSpc>
                <a:spcPct val="150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tx2"/>
                </a:solidFill>
                <a:ea typeface="Calibri"/>
                <a:cs typeface="Times New Roman"/>
              </a:rPr>
              <a:t>Восприятие приобретает характер эстетического лишь в тех случаях, когда учащиеся научаются радоваться в связи с восприятием художественно выполненного изделия, выразительного рисунка,  испытывать при этом восхищение, удовлетворение. </a:t>
            </a:r>
            <a:br>
              <a:rPr lang="ru-RU" sz="2400" dirty="0">
                <a:solidFill>
                  <a:schemeClr val="tx2"/>
                </a:solidFill>
                <a:ea typeface="Calibri"/>
                <a:cs typeface="Times New Roman"/>
              </a:rPr>
            </a:b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14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636912"/>
            <a:ext cx="6408712" cy="403244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2592288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tx2"/>
                </a:solidFill>
                <a:latin typeface="Times New Roman"/>
                <a:ea typeface="Calibri"/>
              </a:rPr>
              <a:t>Особое значение для развития эстетического восприятия эстетических чувств имеет систематическая демонстрация доступных для понимания умственно отсталых детей произведений искусства: картин, скульптур, изделий народных мастеров, игрушек и т.п.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38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92896"/>
            <a:ext cx="6192688" cy="31683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1055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2"/>
                </a:solidFill>
                <a:latin typeface="Times New Roman"/>
                <a:ea typeface="Calibri"/>
              </a:rPr>
              <a:t>Эстетическое восприятие предполагает наличие интереса не только к содержанию художественного произведения, но и к средствам изображения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56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</TotalTime>
  <Words>211</Words>
  <Application>Microsoft Office PowerPoint</Application>
  <PresentationFormat>Экран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УРОКИ ИЗО КАК СРЕДСТВО ЭСТЕТИЧЕСКОГО ВОСПИТАНИЯ  ДЕТЕЙ .</vt:lpstr>
      <vt:lpstr>Целенаправленные занятия рисованием представляют собой одно из важнейших средств эстетического воспитания. Сформировать эстетическое восприятие возможно только при определенном уровне развития способности анализировать.  На развитие такого анализирующего восприятия и направлены разнообразные упражнения, которые выполняются учащимися на уроках рисования.    </vt:lpstr>
      <vt:lpstr>Особенно большое внимание уделяется воспитанию умений определять наиболее характерные признаки предмета </vt:lpstr>
      <vt:lpstr>СТРОЕНИЕ И ВЕЛЕЧИНУ ДЕТАЛЕЙ ПРЕДМЕТА</vt:lpstr>
      <vt:lpstr>ЦВЕТ ПРЕДМЕТА</vt:lpstr>
      <vt:lpstr>ПОЛОЖЕНИЕ ЭТОГО ПРЕДМЕТА В ПРОСТРАНСТВЕ</vt:lpstr>
      <vt:lpstr>Восприятие приобретает характер эстетического лишь в тех случаях, когда учащиеся научаются радоваться в связи с восприятием художественно выполненного изделия, выразительного рисунка,  испытывать при этом восхищение, удовлетворение.  </vt:lpstr>
      <vt:lpstr>Особое значение для развития эстетического восприятия эстетических чувств имеет систематическая демонстрация доступных для понимания умственно отсталых детей произведений искусства: картин, скульптур, изделий народных мастеров, игрушек и т.п.</vt:lpstr>
      <vt:lpstr>Эстетическое восприятие предполагает наличие интереса не только к содержанию художественного произведения, но и к средствам изображения</vt:lpstr>
      <vt:lpstr>Через образы искусства удается показать детям богатство и разнообразие форм  и красок окружающего мира. </vt:lpstr>
      <vt:lpstr>Значительное место в эстетическом воспитании школьников занимают демонстрации образцов узоров, орнаментов (художественная резьба по дереву, вышивка, вязание, кружева, обои, гобелены и т.п.), которые используются в декоративном рисовании. </vt:lpstr>
      <vt:lpstr>Презентация PowerPoint</vt:lpstr>
      <vt:lpstr>Презентация PowerPoint</vt:lpstr>
      <vt:lpstr>Таким образом уроки рисование на протяжении всего школьного обучения помогают в известной мере преодолеть недостатки эмоционально- эстетического развития учащихся.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обучения изобразительной деятельности при работе с детьми с умственной отсталостью </dc:title>
  <dc:creator>ЛЕНА</dc:creator>
  <cp:lastModifiedBy>орг</cp:lastModifiedBy>
  <cp:revision>10</cp:revision>
  <dcterms:created xsi:type="dcterms:W3CDTF">2016-11-24T21:24:16Z</dcterms:created>
  <dcterms:modified xsi:type="dcterms:W3CDTF">2018-11-09T02:50:19Z</dcterms:modified>
</cp:coreProperties>
</file>