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73" r:id="rId3"/>
    <p:sldId id="267" r:id="rId4"/>
    <p:sldId id="261" r:id="rId5"/>
    <p:sldId id="262" r:id="rId6"/>
    <p:sldId id="263" r:id="rId7"/>
    <p:sldId id="264" r:id="rId8"/>
    <p:sldId id="265" r:id="rId9"/>
    <p:sldId id="271" r:id="rId10"/>
    <p:sldId id="274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77" d="100"/>
          <a:sy n="77" d="100"/>
        </p:scale>
        <p:origin x="-11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1A7F0B-D3DF-4881-9115-2EB47BB482EC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2A3760-08DA-440B-B645-3C7E194AA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996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2A3760-08DA-440B-B645-3C7E194AA6EF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869160"/>
            <a:ext cx="4419600" cy="115212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</a:rPr>
              <a:t>Выполнили:</a:t>
            </a:r>
            <a:endParaRPr lang="ru-RU" sz="1800" b="1" dirty="0" smtClean="0">
              <a:solidFill>
                <a:srgbClr val="002060"/>
              </a:solidFill>
            </a:endParaRPr>
          </a:p>
          <a:p>
            <a:r>
              <a:rPr lang="ru-RU" sz="1800" b="1" dirty="0" smtClean="0">
                <a:solidFill>
                  <a:srgbClr val="002060"/>
                </a:solidFill>
              </a:rPr>
              <a:t>Учитель-логопед: Елисеева </a:t>
            </a:r>
            <a:r>
              <a:rPr lang="ru-RU" sz="1800" b="1" dirty="0" smtClean="0">
                <a:solidFill>
                  <a:srgbClr val="002060"/>
                </a:solidFill>
              </a:rPr>
              <a:t>О.А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Педагог-психолог: Данилова Т.А.</a:t>
            </a:r>
            <a:endParaRPr lang="ru-RU" sz="1800" b="1" dirty="0" smtClean="0">
              <a:solidFill>
                <a:srgbClr val="002060"/>
              </a:solidFill>
            </a:endParaRPr>
          </a:p>
          <a:p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4324" y="2060848"/>
            <a:ext cx="7175351" cy="26642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sz="4400" dirty="0" err="1" smtClean="0"/>
              <a:t>Имаготерапия</a:t>
            </a:r>
            <a:r>
              <a:rPr lang="ru-RU" sz="4400" dirty="0" smtClean="0"/>
              <a:t> </a:t>
            </a:r>
            <a:r>
              <a:rPr lang="ru-RU" sz="4400" dirty="0" smtClean="0"/>
              <a:t>в работе </a:t>
            </a:r>
            <a:r>
              <a:rPr lang="ru-RU" sz="4400" dirty="0" smtClean="0"/>
              <a:t>учителя-</a:t>
            </a:r>
            <a:r>
              <a:rPr lang="ru-RU" sz="4400" dirty="0" smtClean="0"/>
              <a:t>логопеда и педагога-психолога с детьми с ОВЗ»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59592" y="1474619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endParaRPr lang="ru-RU" sz="32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404664"/>
            <a:ext cx="6984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ОЧУ «Школа-интернат» Абсолют»</a:t>
            </a:r>
            <a:endParaRPr lang="ru-RU" sz="32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15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6597" y="269724"/>
            <a:ext cx="7311827" cy="135907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effectLst/>
              </a:rPr>
              <a:t>Ожидаемые результаты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31640" y="1412776"/>
            <a:ext cx="6400800" cy="3474720"/>
          </a:xfrm>
        </p:spPr>
        <p:txBody>
          <a:bodyPr>
            <a:normAutofit fontScale="92500" lnSpcReduction="1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dirty="0"/>
              <a:t>Укрепление психического здоровья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Коррекция имеющихся нарушений поведения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Повышение уровня развития познавательной сферы 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Сплочение детского коллектива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 Развитие фонематического восприятия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Обогащение словаря, улучшение лексико-грамматического строя речи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Улучшение мелодико-интонационной деятельности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4035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496"/>
            <a:ext cx="6512511" cy="2143140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48680"/>
            <a:ext cx="6912768" cy="1152128"/>
          </a:xfrm>
        </p:spPr>
        <p:txBody>
          <a:bodyPr/>
          <a:lstStyle/>
          <a:p>
            <a:r>
              <a:rPr lang="ru-RU" sz="48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Условия реализации</a:t>
            </a:r>
            <a:br>
              <a:rPr lang="ru-RU" sz="48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81871110"/>
              </p:ext>
            </p:extLst>
          </p:nvPr>
        </p:nvGraphicFramePr>
        <p:xfrm>
          <a:off x="1043608" y="1700808"/>
          <a:ext cx="7128792" cy="40470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4396"/>
                <a:gridCol w="3564396"/>
              </a:tblGrid>
              <a:tr h="8820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Участники проекта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Дети  1 «а» класса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Учитель: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Кржановская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Т.М.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Психолог: Данилова Т.А.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Логопед: Елисеева О.А.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Родители.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69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none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Сроки реализации проекта</a:t>
                      </a:r>
                      <a:r>
                        <a:rPr lang="ru-RU" sz="1400" b="1" u="none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100" b="1" u="none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Октябрь 2017 –  Февраль 2018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820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Презентация проекта:     </a:t>
                      </a:r>
                      <a:endParaRPr lang="ru-RU" sz="1400" b="1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Открытое занятие-театрализованная постановка, фотовыставка, выставка детских работ)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28 февраля 2018г.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8209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Занятия психолога –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Занятия логопеда –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Совместные занятия логопеда и психолога – 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 раза в месяц, согласно расписанию. </a:t>
                      </a:r>
                      <a:endParaRPr lang="ru-RU" sz="11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раз в неделю согласно расписанию.</a:t>
                      </a:r>
                      <a:endParaRPr lang="ru-RU" sz="11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раз в месяц во время внеурочной деятельности. 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6524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358246" cy="538609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Имаготерапия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 разного вида игр для коррекции личности ребенка и в реабилитационной работе с ним. 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Игры бывают свободные и директивные (управляемые). 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Свободные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подразделяются на регрессивные (возвращаясь к менее зрелым формам 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поведения, ребенок превращается в маленького, просится на руки, ползает и т.д.), 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реалистические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(ребенок играет в то, что определяется объективной ситуацией, а не его потребностями и желаниями), 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агрессивные 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(в войну, наводнение, убийство, насилие). 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Неструктурированный материал (вода, песок, глина, пластилин), 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используемый в директивных играх, позволяет ребенку косвенно выражать свои желания, способствует развитию сублимации.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</a:t>
            </a:r>
            <a:r>
              <a:rPr lang="ru-RU" dirty="0" smtClean="0"/>
              <a:t>маготерапия -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7848872" cy="3489568"/>
          </a:xfrm>
        </p:spPr>
        <p:txBody>
          <a:bodyPr>
            <a:normAutofit/>
          </a:bodyPr>
          <a:lstStyle/>
          <a:p>
            <a:r>
              <a:rPr lang="ru-RU" dirty="0" smtClean="0"/>
              <a:t>Занятия </a:t>
            </a:r>
            <a:r>
              <a:rPr lang="ru-RU" dirty="0"/>
              <a:t>театрализованной деятельностью детей </a:t>
            </a:r>
            <a:r>
              <a:rPr lang="ru-RU" dirty="0" smtClean="0"/>
              <a:t>которые дают </a:t>
            </a:r>
            <a:r>
              <a:rPr lang="ru-RU" dirty="0"/>
              <a:t>положительную динамику в качественном развитии воображения, формировании его творческого компонента. Обеспечивают становление знаково-символической функции мышления, произвольного внимания, коррекции психоэмоционального состояния, а также способствуют развитию многих компонентов </a:t>
            </a:r>
            <a:r>
              <a:rPr lang="ru-RU" dirty="0" smtClean="0"/>
              <a:t>личности;</a:t>
            </a:r>
            <a:r>
              <a:rPr lang="ru-RU" dirty="0"/>
              <a:t> </a:t>
            </a:r>
            <a:r>
              <a:rPr lang="ru-RU" dirty="0" smtClean="0"/>
              <a:t>помогающие </a:t>
            </a:r>
            <a:r>
              <a:rPr lang="ru-RU" dirty="0"/>
              <a:t>непосредственному речевому развитию </a:t>
            </a:r>
            <a:r>
              <a:rPr lang="ru-RU" dirty="0" smtClean="0"/>
              <a:t>ребенка.</a:t>
            </a: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757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7928" y="4221088"/>
            <a:ext cx="3230136" cy="242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428604"/>
            <a:ext cx="5966666" cy="756286"/>
          </a:xfrm>
        </p:spPr>
        <p:txBody>
          <a:bodyPr/>
          <a:lstStyle/>
          <a:p>
            <a:r>
              <a:rPr lang="ru-RU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Актуальность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484784"/>
            <a:ext cx="5404400" cy="4176464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Актуальность имаготерапии в том, что использование её методов при работе с детьми школьного возраста с нарушением речи, помогают разнообразить коррекционные занятия и сделать процесс изучения программы более эффективным и интересным ребёнку.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Улучшается фонематическое восприятие, артикуляционная моторика, звукопроизношение, слоговая структура слова, языковой анализ, грамматический строй, словарь, лексико-грамматические отношения, связная речь.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Театрально-исполнительская деятельность вызывает у детей желание взаимодействовать со взрослыми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сверстниками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детей закрепляются умения ориентироваться на свойства и качества предметов, развивать память, воображение, проявить свои способности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f780d2eab5c9b26aea3cab46647c6e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6028" b="6028"/>
          <a:stretch>
            <a:fillRect/>
          </a:stretch>
        </p:blipFill>
        <p:spPr>
          <a:xfrm>
            <a:off x="2857488" y="1357299"/>
            <a:ext cx="3714776" cy="2643206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28596" y="1643050"/>
            <a:ext cx="4643470" cy="428628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Сказкотерапия: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чтение сказок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драматизация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рисунок любимого героя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пересказ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Куклотерапия: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логопедическая игрушка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кукла рукавичка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кукла топотушка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Театр: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Пальчиковый театр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Кукольный театр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Настольный театр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214290"/>
            <a:ext cx="6383538" cy="1143000"/>
          </a:xfrm>
        </p:spPr>
        <p:txBody>
          <a:bodyPr/>
          <a:lstStyle/>
          <a:p>
            <a:r>
              <a:rPr lang="ru-RU" sz="2800" dirty="0" smtClean="0"/>
              <a:t>Методы имаготерапии</a:t>
            </a:r>
            <a:r>
              <a:rPr lang="ru-RU" sz="2000" dirty="0" smtClean="0"/>
              <a:t>:</a:t>
            </a: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4071942"/>
            <a:ext cx="3422658" cy="2571768"/>
          </a:xfrm>
          <a:prstGeom prst="rect">
            <a:avLst/>
          </a:prstGeom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  <a:reflection blurRad="6350" stA="50000" endA="300" endPos="90000" dist="50800" dir="5400000" sy="-100000" algn="bl" rotWithShape="0"/>
          </a:effectLst>
          <a:scene3d>
            <a:camera prst="orthographicFront">
              <a:rot lat="0" lon="0" rev="0"/>
            </a:camera>
            <a:lightRig rig="soft" dir="tr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1002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rebenok-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6142" r="6142"/>
          <a:stretch>
            <a:fillRect/>
          </a:stretch>
        </p:blipFill>
        <p:spPr>
          <a:xfrm>
            <a:off x="4214810" y="2643182"/>
            <a:ext cx="4572032" cy="3484565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28596" y="2786058"/>
            <a:ext cx="4122742" cy="2214578"/>
          </a:xfrm>
        </p:spPr>
        <p:txBody>
          <a:bodyPr>
            <a:noAutofit/>
          </a:bodyPr>
          <a:lstStyle/>
          <a:p>
            <a:pPr lvl="0"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Создать оптимальные условия для коррекции психоэмоциональных и речевых нарушений у детей младшего школьного возраста посредством имаготерапии.</a:t>
            </a:r>
          </a:p>
          <a:p>
            <a:endParaRPr lang="ru-RU" sz="2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0100" y="1357298"/>
            <a:ext cx="6383538" cy="1143000"/>
          </a:xfrm>
        </p:spPr>
        <p:txBody>
          <a:bodyPr/>
          <a:lstStyle/>
          <a:p>
            <a:r>
              <a:rPr lang="ru-RU" dirty="0" smtClean="0"/>
              <a:t>Целью имаготерапии является: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428604"/>
            <a:ext cx="5966666" cy="756286"/>
          </a:xfrm>
        </p:spPr>
        <p:txBody>
          <a:bodyPr/>
          <a:lstStyle/>
          <a:p>
            <a:pPr algn="ctr"/>
            <a:r>
              <a:rPr lang="ru-RU" sz="2800" dirty="0" smtClean="0"/>
              <a:t>Задачи логопеда при использовании имаготерапии: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1571612"/>
            <a:ext cx="8072494" cy="4786346"/>
          </a:xfrm>
        </p:spPr>
        <p:txBody>
          <a:bodyPr>
            <a:normAutofit/>
          </a:bodyPr>
          <a:lstStyle/>
          <a:p>
            <a:pPr lvl="0"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диалогической и монологической речи;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игровой мотивации детской речи, ее художественно – эстетической направленности;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приобщение детей к красоте художественного слова, народному фольклору;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сотрудничества учителя – логопеда и классного руководителя с детьми и друг с другом на основе личностно ориентированной модели взаимодействия. 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улучшение фонематического восприятия, артикуляционной моторики, звукопроизношения, слоговой структуры слова, языкового анализа, грамматического строя, словаря, лексико-грамматических отношений, связной речи</a:t>
            </a:r>
          </a:p>
          <a:p>
            <a:pPr algn="l">
              <a:buFont typeface="Wingdings" pitchFamily="2" charset="2"/>
              <a:buChar char="Ø"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1041296"/>
          </a:xfrm>
        </p:spPr>
        <p:txBody>
          <a:bodyPr/>
          <a:lstStyle/>
          <a:p>
            <a:r>
              <a:rPr lang="ru-RU" sz="2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rebuchet MS" pitchFamily="34" charset="0"/>
                <a:cs typeface="Times New Roman" panose="02020603050405020304" pitchFamily="18" charset="0"/>
              </a:rPr>
              <a:t>Задачи педагога-психолога при использовании </a:t>
            </a:r>
            <a:r>
              <a:rPr lang="ru-RU" sz="2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rebuchet MS" pitchFamily="34" charset="0"/>
                <a:cs typeface="Times New Roman" panose="02020603050405020304" pitchFamily="18" charset="0"/>
              </a:rPr>
              <a:t>имаготерапии</a:t>
            </a:r>
            <a:endParaRPr lang="ru-RU" sz="2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rebuchet MS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642910" y="1571612"/>
            <a:ext cx="8072494" cy="478634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314593" y="2056573"/>
            <a:ext cx="6400800" cy="381642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ru-RU" sz="28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8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благоприятной психологической атмосферы в ходе образовательной деятельности;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обогащение </a:t>
            </a:r>
            <a:r>
              <a:rPr lang="ru-RU" sz="28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эмоционально – чувственной сферы детей посредством общения со сказкой;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8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сотрудничества педагога-психолога и классного руководителя с детьми и друг с другом на основе личностно ориентированной модели взаимодействия.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8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условий, способствующих развитию способностей адекватного реагирования на возникающие неприятные ситуации.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укрепление и обогащение эмоциональных ресурсов человека, его коммуникативных возможностей.</a:t>
            </a:r>
          </a:p>
        </p:txBody>
      </p:sp>
    </p:spTree>
    <p:extLst>
      <p:ext uri="{BB962C8B-B14F-4D97-AF65-F5344CB8AC3E}">
        <p14:creationId xmlns:p14="http://schemas.microsoft.com/office/powerpoint/2010/main" val="391003509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355</TotalTime>
  <Words>496</Words>
  <Application>Microsoft Office PowerPoint</Application>
  <PresentationFormat>Экран (4:3)</PresentationFormat>
  <Paragraphs>79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«Имаготерапия в работе учителя-логопеда и педагога-психолога с детьми с ОВЗ»</vt:lpstr>
      <vt:lpstr>Условия реализации </vt:lpstr>
      <vt:lpstr>Презентация PowerPoint</vt:lpstr>
      <vt:lpstr>Имаготерапия - </vt:lpstr>
      <vt:lpstr>Актуальность</vt:lpstr>
      <vt:lpstr>Методы имаготерапии:</vt:lpstr>
      <vt:lpstr>Целью имаготерапии является:</vt:lpstr>
      <vt:lpstr>Задачи логопеда при использовании имаготерапии:</vt:lpstr>
      <vt:lpstr>Презентация PowerPoint</vt:lpstr>
      <vt:lpstr>Ожидаемые результаты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Имаготерапия в работе с детьми с ОВЗ</dc:title>
  <dc:creator>DELL</dc:creator>
  <cp:lastModifiedBy>Абсолют</cp:lastModifiedBy>
  <cp:revision>19</cp:revision>
  <dcterms:created xsi:type="dcterms:W3CDTF">2017-08-28T05:50:10Z</dcterms:created>
  <dcterms:modified xsi:type="dcterms:W3CDTF">2017-09-05T12:08:02Z</dcterms:modified>
</cp:coreProperties>
</file>