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08" r:id="rId2"/>
    <p:sldId id="309" r:id="rId3"/>
    <p:sldId id="318" r:id="rId4"/>
    <p:sldId id="310" r:id="rId5"/>
    <p:sldId id="311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312" r:id="rId15"/>
    <p:sldId id="313" r:id="rId16"/>
    <p:sldId id="314" r:id="rId17"/>
    <p:sldId id="297" r:id="rId18"/>
    <p:sldId id="301" r:id="rId19"/>
    <p:sldId id="302" r:id="rId20"/>
    <p:sldId id="303" r:id="rId21"/>
    <p:sldId id="304" r:id="rId22"/>
    <p:sldId id="305" r:id="rId23"/>
    <p:sldId id="306" r:id="rId24"/>
    <p:sldId id="263" r:id="rId25"/>
    <p:sldId id="315" r:id="rId26"/>
    <p:sldId id="316" r:id="rId27"/>
    <p:sldId id="31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600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5F83B-5BDE-4BF7-B5BF-9EEA87566508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F86BC-3AB3-43F0-84D6-0ADDB4E2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601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E3CD0-BD85-4A4B-BD65-65F0AE3E8CE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945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709C6F-C829-43F5-9282-A1BC33162DB2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8664167-124C-4ECB-A786-821D89BD757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92896"/>
            <a:ext cx="7776864" cy="1814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457200"/>
            <a:ext cx="648072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4E3B30"/>
                </a:solidFill>
              </a:rPr>
              <a:t>Крещение Руси.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99592" y="2348880"/>
            <a:ext cx="7560840" cy="1728192"/>
          </a:xfrm>
        </p:spPr>
        <p:txBody>
          <a:bodyPr>
            <a:normAutofit/>
          </a:bodyPr>
          <a:lstStyle/>
          <a:p>
            <a:pPr marL="0" lvl="0" indent="0">
              <a:buClr>
                <a:srgbClr val="F0A22E"/>
              </a:buClr>
              <a:buNone/>
            </a:pPr>
            <a:r>
              <a:rPr lang="ru-RU" sz="4000" dirty="0">
                <a:solidFill>
                  <a:srgbClr val="4E3B30">
                    <a:shade val="75000"/>
                  </a:srgbClr>
                </a:solidFill>
              </a:rPr>
              <a:t>Урок изобразительного искусства для </a:t>
            </a:r>
            <a:r>
              <a:rPr lang="ru-RU" sz="4000" dirty="0" smtClean="0">
                <a:solidFill>
                  <a:srgbClr val="4E3B30">
                    <a:shade val="75000"/>
                  </a:srgbClr>
                </a:solidFill>
              </a:rPr>
              <a:t>седьмого </a:t>
            </a:r>
            <a:r>
              <a:rPr lang="ru-RU" sz="4000" dirty="0">
                <a:solidFill>
                  <a:srgbClr val="4E3B30">
                    <a:shade val="75000"/>
                  </a:srgbClr>
                </a:solidFill>
              </a:rPr>
              <a:t>класса.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635896" y="3933056"/>
            <a:ext cx="5355704" cy="2391544"/>
          </a:xfrm>
        </p:spPr>
        <p:txBody>
          <a:bodyPr>
            <a:normAutofit/>
          </a:bodyPr>
          <a:lstStyle/>
          <a:p>
            <a:pPr marL="0" lvl="0" indent="0">
              <a:buClr>
                <a:srgbClr val="F0A22E"/>
              </a:buClr>
              <a:buNone/>
            </a:pPr>
            <a:r>
              <a:rPr lang="ru-RU" sz="3200" dirty="0">
                <a:solidFill>
                  <a:srgbClr val="4E3B30">
                    <a:shade val="75000"/>
                  </a:srgbClr>
                </a:solidFill>
              </a:rPr>
              <a:t>Автор: Тетерина Н.Г. учитель изо МКОУ СОШ №251 ГО ЗАТО г. Фокино Приморского края.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40"/>
            <a:ext cx="1944687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618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381000" y="764704"/>
            <a:ext cx="3254896" cy="439248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Правление Владимира отмечено появлением на Руси христианской благотворительности, исходящей от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власти. Князь содействовал устройству больниц и богаделен (приютов для стариков и инвалидов), заботился о пропитании неимущих киевлян. </a:t>
            </a:r>
          </a:p>
        </p:txBody>
      </p:sp>
      <p:pic>
        <p:nvPicPr>
          <p:cNvPr id="12290" name="Picture 2" descr="http://go2.imgsmail.ru/imgpreview?key=65721e9f5d0a7de4&amp;mb=imgdb_preview_4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268760"/>
            <a:ext cx="5515006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0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381000" y="764704"/>
            <a:ext cx="3254896" cy="46805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Князь Владимир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пытаясь объединить Русь в единое целое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пытался  приобщить разные религии к народу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его попытки не увенчались успехом.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посвящении людей в религии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зачастую вспыхивали бунты и восстания. Люди Древней Руси были язычниками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и их предки покланялись определенным богам. 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Одна общая религия для страны усилила бы её внутреннею политику и сплотила народ для будущего облегчения в управлении общественностью.</a:t>
            </a:r>
          </a:p>
        </p:txBody>
      </p:sp>
      <p:pic>
        <p:nvPicPr>
          <p:cNvPr id="11266" name="Picture 2" descr="http://syl.ru/misc/i/ai/167438/6230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96751"/>
            <a:ext cx="5000554" cy="3636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70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381000" y="1052736"/>
            <a:ext cx="2966864" cy="410445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 лета 988 г. Владимир собрал всех киевлян на берегу Днепра и в его водах их крестили византийские священники. Это событие и вошло в историю как крещение Руси, став началом длительного процесса утверждения христианства на русских землях.</a:t>
            </a:r>
          </a:p>
          <a:p>
            <a:pPr algn="just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 descr="http://i.ytimg.com/vi/htapJUtjbUE/m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268760"/>
            <a:ext cx="5504612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42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33123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Принятие христианства в качестве государственной религии является одним из наиболее важных событий в истории Руси—России. Княжеская власть получила в новой религии и исповедовавшей ее церкви надежную опору — духовную и политическую. Государство укреплялось, а вместе с ним преодолевались межплеменные различия. Единая вера давала подданным государства новое ощущение единства и общности.</a:t>
            </a:r>
          </a:p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Постепенно складывалось общерусское самосознание — важный элемент единства древнерусской народности.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://a-kogda.ru/wp-content/uploads/2014/12/kreshhenie-ru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12726"/>
            <a:ext cx="5061997" cy="35724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37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299648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</a:t>
            </a:r>
            <a:r>
              <a:rPr lang="ru-RU" b="1" dirty="0" smtClean="0"/>
              <a:t>: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Вода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 купели для крещения воспринимается как вода, обновляющая человека. Входит в воду человек со своими грехами, а выходит уже без них. «Идите, научите все народы, крестя их во имя Отца и Сына и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Святаго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духа». Исполняя эти слова Христа, Церковь крестит людей во имя Святой Троицы (Троица - Один Бог в Трех Лицах). Принимая крещение, человек просит, чтобы Бог обновил его совесть. Этим он выражает свое согласие жить по велению совести, по учению Христа. Креститься можно один раз в жизни. Если есть нужда обновить душу, это возможно уже Только через покаяние, которое называют вторым крещением.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Значение воды в обряде крещение?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735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551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Русские послы посетили богослужение в этом храме. Они были поражены красотой службы: «Мы не знали, где мы находимся- на небе или на земле!».  После этого князь Владимир решил принять православие. В 988 г. от Рождества Христова он призвал жителей Киева креститься в реке Днепре. </a:t>
            </a:r>
            <a:endParaRPr lang="ru-RU" sz="17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	КРЕЩЕНИЕ -это присоединение к Церкви. Человек погружается в воду (в реку или в большую купель) с </a:t>
            </a:r>
            <a:r>
              <a:rPr lang="ru-RU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призыванием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Бога и надеждой на Его помощь.</a:t>
            </a:r>
            <a:endParaRPr lang="ru-RU" sz="17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году было крещение Руси и кто крестил Русь?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023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группа: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Символика креста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2438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 православном кресте есть три поперечные перекладины.				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Calibri"/>
                <a:ea typeface="Calibri"/>
                <a:cs typeface="Times New Roman"/>
              </a:rPr>
            </a:br>
            <a:r>
              <a:rPr lang="ru-RU" sz="1800" dirty="0" smtClean="0">
                <a:latin typeface="Calibri"/>
                <a:ea typeface="Calibri"/>
                <a:cs typeface="Times New Roman"/>
              </a:rPr>
              <a:t> 	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Верхняя, над головой Христа, символизирует дощечку с надписью ИНЦИ, которая была на распятии (кресте) Иисуса Христа. Это начальные буквы фразу « Иисус Назарянин, царь иудейский». «Назарянин» потому, что Его детство прошло в городе Назарете в стране, которая сегодня называется Израиль. Слова «царь иудейский» - из то ложного приговора, что вынесли Ему люди, обвиняя в том, что Он хочет произвести переворот в стать царем в древней Иудее.				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Calibri"/>
                <a:ea typeface="Calibri"/>
                <a:cs typeface="Times New Roman"/>
              </a:rPr>
            </a:br>
            <a:r>
              <a:rPr lang="ru-RU" sz="1800" dirty="0" smtClean="0">
                <a:latin typeface="Calibri"/>
                <a:ea typeface="Calibri"/>
                <a:cs typeface="Times New Roman"/>
              </a:rPr>
              <a:t> 	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 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средней перекладине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были прибиты руки Христа, а к нижней – ноги. 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Нижняя перекладина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перекошена. Дело в том, что вместе с Христом были казнены еще два человека. Они действительно были преступниками. Один стал издеваться над Христом: мол, если Ты Бог, то сотвори чудо и сойди с креста, прекрати свою жизнь.							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Calibri"/>
                <a:ea typeface="Calibri"/>
                <a:cs typeface="Times New Roman"/>
              </a:rPr>
            </a:br>
            <a:r>
              <a:rPr lang="ru-RU" sz="1800" dirty="0" smtClean="0">
                <a:latin typeface="Calibri"/>
                <a:ea typeface="Calibri"/>
                <a:cs typeface="Times New Roman"/>
              </a:rPr>
              <a:t> 	</a:t>
            </a:r>
            <a:r>
              <a:rPr lang="ru-RU" sz="2400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Дрегой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просил прекратить издевательства: «Мы осуждены справедливо, а Он ничего худого не сделал». Этот покаявшийся разбойник был справа от Христа. И Его он спросил: «Помни меня, когда придешь во Царствие Твое!» Другой разбойник, так и закончивший свою жизнь в потоках ругани, был слева. 									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Calibri"/>
                <a:ea typeface="Calibri"/>
                <a:cs typeface="Times New Roman"/>
              </a:rPr>
            </a:br>
            <a:r>
              <a:rPr lang="ru-RU" sz="1800" dirty="0" smtClean="0">
                <a:latin typeface="Calibri"/>
                <a:ea typeface="Calibri"/>
                <a:cs typeface="Times New Roman"/>
              </a:rPr>
              <a:t> 	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Поэтому на православном кресте нижняя перекладина справа от Христа и опущена слева от него. Это знак того, что благоразумный разбойник покаялся и пошел ввысь, в Царство Небесное, а тот, кто даже в минуту смерти не попробовал измениться, так и завершил свою жизнь в низости.  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символику креста.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347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547664" y="4941168"/>
            <a:ext cx="7596336" cy="12109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rPr>
              <a:t>Домашнее задание ученика 7 а класса.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187824"/>
          </a:xfrm>
        </p:spPr>
        <p:txBody>
          <a:bodyPr>
            <a:normAutofit/>
          </a:bodyPr>
          <a:lstStyle/>
          <a:p>
            <a:r>
              <a:rPr lang="ru-RU" sz="6700" b="1" dirty="0" smtClean="0"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Крещение </a:t>
            </a:r>
            <a:r>
              <a:rPr lang="ru-RU" sz="6700" b="1" dirty="0"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Руси глазами живописцев</a:t>
            </a:r>
            <a:endParaRPr lang="ru-RU" b="1" dirty="0"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610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://www.xn----8sbjradvb0can8m.xn--p1ai/images/1_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160" y="4293096"/>
            <a:ext cx="2816669" cy="241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xn----8sbjradvb0can8m.xn--p1ai/images/1_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7" y="4478774"/>
            <a:ext cx="334168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xn----8sbjradvb0can8m.xn--p1ai/images/1_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92" y="-30206"/>
            <a:ext cx="2653280" cy="192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xn----8sbjradvb0can8m.xn--p1ai/images/1_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610" y="-19828"/>
            <a:ext cx="3342662" cy="192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www.xn----8sbjradvb0can8m.xn--p1ai/images/1_1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829" y="-19828"/>
            <a:ext cx="2714172" cy="193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www.xn----8sbjradvb0can8m.xn--p1ai/images/1_1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724" y="2392356"/>
            <a:ext cx="2688277" cy="429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92" y="2348880"/>
            <a:ext cx="6588224" cy="151216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Крещение Руси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важнейшее событие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истории нашей страны.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как ни странно, художники редко выбирали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сюжетам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своих произведений. И тем дороже для нас немногие картины о Крещении, тем внимательнее мы всматриваемся в отражение событий более чем тысячелетней давности.</a:t>
            </a:r>
          </a:p>
        </p:txBody>
      </p:sp>
    </p:spTree>
    <p:extLst>
      <p:ext uri="{BB962C8B-B14F-4D97-AF65-F5344CB8AC3E}">
        <p14:creationId xmlns:p14="http://schemas.microsoft.com/office/powerpoint/2010/main" val="416861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404664"/>
            <a:ext cx="3286001" cy="5721499"/>
          </a:xfrm>
        </p:spPr>
        <p:txBody>
          <a:bodyPr>
            <a:noAutofit/>
          </a:bodyPr>
          <a:lstStyle/>
          <a:p>
            <a:pPr algn="just"/>
            <a:r>
              <a:rPr lang="ru-RU" sz="2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Самое, наверное, известное изображение Крещения Руси – фреска великого русского художника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Виктора Васнецова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над входом на хоры во Владимирском соборе в Киеве, созданная в 1895-1896 годах. Работе над фреской предшествовала одноимённая картина 1890 года, хранящаяся в настоящее время в Третьяковской галерее.</a:t>
            </a:r>
          </a:p>
        </p:txBody>
      </p:sp>
      <p:pic>
        <p:nvPicPr>
          <p:cNvPr id="1026" name="Picture 2" descr="http://www.xn----8sbjradvb0can8m.xn--p1ai/images/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57917"/>
            <a:ext cx="5328592" cy="6465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39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95536" y="2924944"/>
            <a:ext cx="8596064" cy="3399656"/>
          </a:xfrm>
        </p:spPr>
        <p:txBody>
          <a:bodyPr>
            <a:normAutofit lnSpcReduction="10000"/>
          </a:bodyPr>
          <a:lstStyle/>
          <a:p>
            <a:pPr marL="0" lvl="0" indent="0">
              <a:buClr>
                <a:srgbClr val="F0A22E"/>
              </a:buClr>
              <a:buNone/>
            </a:pPr>
            <a:r>
              <a:rPr lang="ru-RU" sz="4000" b="1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урока: </a:t>
            </a:r>
          </a:p>
          <a:p>
            <a:pPr marL="0" lvl="0" indent="0">
              <a:buClr>
                <a:srgbClr val="F0A22E"/>
              </a:buClr>
              <a:buNone/>
            </a:pPr>
            <a:r>
              <a:rPr lang="ru-RU" sz="3200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1.изучить </a:t>
            </a:r>
            <a:r>
              <a:rPr lang="ru-RU" sz="32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истоки обычая принятия   православного крещения на Руси; </a:t>
            </a:r>
            <a:endParaRPr lang="ru-RU" sz="3200" dirty="0" smtClean="0">
              <a:solidFill>
                <a:srgbClr val="4E3B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F0A22E"/>
              </a:buClr>
              <a:buNone/>
            </a:pPr>
            <a:r>
              <a:rPr lang="ru-RU" sz="3200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2.повторить </a:t>
            </a:r>
            <a:r>
              <a:rPr lang="ru-RU" sz="32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изображения человека;	  </a:t>
            </a:r>
            <a:endParaRPr lang="ru-RU" sz="3200" dirty="0" smtClean="0">
              <a:solidFill>
                <a:srgbClr val="4E3B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F0A22E"/>
              </a:buClr>
              <a:buNone/>
            </a:pPr>
            <a:r>
              <a:rPr lang="ru-RU" sz="3200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3.привить </a:t>
            </a:r>
            <a:r>
              <a:rPr lang="ru-RU" sz="32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русским обрядам и обычаям.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484784"/>
            <a:ext cx="8011616" cy="12961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нарисовать сюжетную картину о крещении на </a:t>
            </a:r>
            <a:r>
              <a:rPr lang="ru-RU" sz="3200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250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692696"/>
            <a:ext cx="3296345" cy="5400600"/>
          </a:xfrm>
        </p:spPr>
        <p:txBody>
          <a:bodyPr>
            <a:noAutofit/>
          </a:bodyPr>
          <a:lstStyle/>
          <a:p>
            <a:pPr algn="just"/>
            <a:r>
              <a:rPr lang="ru-RU" sz="2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из первых картин была написана уроженцем Курляндской губернии 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Иваном Эггинком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 1822 году в Вероне, где находился тогда император Александр I по случаю конгресса Священного союза, художник представил государю своё полотно 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«Великий князь Владимир избирает религию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endParaRPr lang="ru-RU" sz="2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xn----8sbjradvb0can8m.xn--p1ai/images/1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79" y="1340768"/>
            <a:ext cx="5663945" cy="423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25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60648"/>
            <a:ext cx="3312368" cy="5904656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Историки точно не могут сказать, когда и где крестился сам князь: то ли в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Киеве,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ли в греческом городе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Херсонесе.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принципе это не так уж и важно, но в исторической живописи преобладает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корсунский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вариант.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картина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Андрея Иванова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Крещение князя Владимира в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Корсуни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написанная в 1829 году.</a:t>
            </a:r>
          </a:p>
        </p:txBody>
      </p:sp>
      <p:pic>
        <p:nvPicPr>
          <p:cNvPr id="3074" name="Picture 2" descr="http://www.xn----8sbjradvb0can8m.xn--p1ai/images/1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1553"/>
            <a:ext cx="5184576" cy="658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267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476672"/>
            <a:ext cx="3178696" cy="5649491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этому событию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обращались даже такие мастера критического реализма, как 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Василий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Перов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Картина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«Крещение Руси»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была написана им во второй половине 1870-х годов, когда художник стремился к созданию грандиозных, обобщающих образов русской национальной истории.</a:t>
            </a:r>
          </a:p>
        </p:txBody>
      </p:sp>
      <p:pic>
        <p:nvPicPr>
          <p:cNvPr id="4098" name="Picture 2" descr="http://www.xn----8sbjradvb0can8m.xn--p1ai/images/1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764704"/>
            <a:ext cx="5844775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70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96752"/>
            <a:ext cx="3240359" cy="5001419"/>
          </a:xfrm>
        </p:spPr>
        <p:txBody>
          <a:bodyPr>
            <a:noAutofit/>
          </a:bodyPr>
          <a:lstStyle/>
          <a:p>
            <a:pPr algn="just"/>
            <a:r>
              <a:rPr lang="ru-RU" sz="2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Коллега Василия Перова, художник-передвижник 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Клавдий Лебедев</a:t>
            </a:r>
            <a:r>
              <a:rPr lang="ru-RU" sz="2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был одним </a:t>
            </a:r>
            <a:r>
              <a:rPr lang="ru-RU" sz="21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из </a:t>
            </a:r>
            <a:r>
              <a:rPr lang="ru-RU" sz="2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интереснейших русских исторических живописцев рубежа </a:t>
            </a:r>
            <a:r>
              <a:rPr lang="ru-RU" sz="21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XIX-XX </a:t>
            </a:r>
            <a:r>
              <a:rPr lang="ru-RU" sz="2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веков и одновременно выдающимся церковным живописцем. </a:t>
            </a:r>
            <a:r>
              <a:rPr lang="ru-RU" sz="21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      одна </a:t>
            </a:r>
            <a:r>
              <a:rPr lang="ru-RU" sz="2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его картин 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«Крещение киевлян»</a:t>
            </a:r>
            <a:r>
              <a:rPr lang="ru-RU" sz="2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5122" name="Picture 2" descr="http://www.xn----8sbjradvb0can8m.xn--p1ai/images/1_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19"/>
          <a:stretch/>
        </p:blipFill>
        <p:spPr bwMode="auto">
          <a:xfrm>
            <a:off x="3491880" y="1196752"/>
            <a:ext cx="549947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30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0650" y="5445224"/>
            <a:ext cx="8458200" cy="1222375"/>
          </a:xfrm>
        </p:spPr>
        <p:txBody>
          <a:bodyPr/>
          <a:lstStyle/>
          <a:p>
            <a:r>
              <a:rPr lang="ru-RU" dirty="0" smtClean="0"/>
              <a:t>Обряд крещения в наши дни.</a:t>
            </a:r>
            <a:endParaRPr lang="ru-RU" dirty="0"/>
          </a:p>
        </p:txBody>
      </p:sp>
      <p:pic>
        <p:nvPicPr>
          <p:cNvPr id="1026" name="Picture 2" descr="C:\Users\к5\Desktop\крещение Руси\Русь\крещение зимой\7VEZACAIVS1H0CAPL5F3QCAUECKUVCAGSJGONCAAJDVLZCA88I1CKCAHYJ7QRCASU5COSCABEJJICCAVJJKH6CAC0Q3BQCABAG4EPCAK53LHTCAN3YN6LCAZI68IPCAY2MPLXCAKS6DBECAZ2IDGGCAODJ1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65376"/>
            <a:ext cx="2446094" cy="369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5\Desktop\крещение Руси\Русь\крещение зимой\2B89YCAOP7AJQCA6YUZUKCALDKIHMCA7J1DK7CAB37DFQCA6GLQDACAR1B2LNCA1TT9J3CAABNUVZCA3M6V5YCABFXC0BCASSAL6ICAACBNULCA1LZEWZCASG3GAZCA0ELSI3CA3WFOW2CACURI8MCA2UDZ0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368" y="2564904"/>
            <a:ext cx="2659760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5\Desktop\крещение Руси\Русь\крещение зимой\DMF4DCAS3SUJRCA1AO78TCAUFYTSKCAES5IPPCA8QU041CA8FFDBBCALWOCCACA9ZRB28CAQEC86NCAMIGGAFCA8IEI19CACW57J8CAOZUVQ0CAKYCNIMCAPF76Y3CAOLLFO1CA1AS4U1CAV6S0G6CA2HVE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924" y="665376"/>
            <a:ext cx="2284648" cy="167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к5\Desktop\крещение Руси\Русь\крещение зимой\15394542_Iordan_na_Ishime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54313"/>
            <a:ext cx="2664296" cy="201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к5\Desktop\крещение Руси\Русь\крещение зимой\IHCQFCA19G2DNCAYCD9H2CA160803CAQIZ4QPCAH3E34JCA6U4A81CANQ1IXNCA5HK44ZCAIBVBZMCAY62DQDCAC2MNQ3CAZJR1X9CA1MOPN0CASTR1CJCAQE7VH4CAL3NQRVCA8CRH1MCAFAD02VCA0DSY9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728" y="2768787"/>
            <a:ext cx="2456695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84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Нарисовать жанровую картину «Крещение на Руси».</a:t>
            </a:r>
          </a:p>
          <a:p>
            <a:pPr marL="0" indent="0">
              <a:buNone/>
            </a:pPr>
            <a:r>
              <a:rPr lang="ru-RU" dirty="0" smtClean="0"/>
              <a:t>Повторяем изображение человека по схемам (палочки или овалы).</a:t>
            </a:r>
          </a:p>
          <a:p>
            <a:pPr marL="0" indent="0">
              <a:buNone/>
            </a:pPr>
            <a:r>
              <a:rPr lang="ru-RU" dirty="0" smtClean="0"/>
              <a:t>Повторяем пропорции человеческого тела.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23305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В каком году было крещение Руси? (998г., 988г., 999г.)</a:t>
            </a:r>
          </a:p>
          <a:p>
            <a:pPr marL="514350" indent="-514350">
              <a:buAutoNum type="arabicPeriod"/>
            </a:pPr>
            <a:r>
              <a:rPr lang="ru-RU" dirty="0" smtClean="0"/>
              <a:t>Кто проводил обряд крещения?  (Князь Глеб, князь Борис, князь Владимир)</a:t>
            </a:r>
          </a:p>
          <a:p>
            <a:pPr marL="514350" indent="-514350">
              <a:buAutoNum type="arabicPeriod"/>
            </a:pPr>
            <a:r>
              <a:rPr lang="ru-RU" dirty="0" smtClean="0"/>
              <a:t>В каком городе состоялось крещение Руси? (</a:t>
            </a:r>
            <a:r>
              <a:rPr lang="ru-RU" dirty="0" err="1" smtClean="0"/>
              <a:t>Корсунь</a:t>
            </a:r>
            <a:r>
              <a:rPr lang="ru-RU" dirty="0" smtClean="0"/>
              <a:t>, Киев, Москва)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8416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Что нового вы узнали на уроке?</a:t>
            </a:r>
          </a:p>
          <a:p>
            <a:pPr marL="0" indent="0">
              <a:buNone/>
            </a:pPr>
            <a:r>
              <a:rPr lang="ru-RU" dirty="0" smtClean="0"/>
              <a:t>2. Испытывали ли вы </a:t>
            </a:r>
            <a:r>
              <a:rPr lang="ru-RU" smtClean="0"/>
              <a:t>какие-либо трудности?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3. Как вы оцениваете свою работу?</a:t>
            </a:r>
            <a:endParaRPr lang="ru-RU" dirty="0"/>
          </a:p>
        </p:txBody>
      </p:sp>
      <p:pic>
        <p:nvPicPr>
          <p:cNvPr id="1026" name="Picture 2" descr="C:\Users\орг\Desktop\смайл веселый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429000"/>
            <a:ext cx="2581275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рг\Desktop\смайл грустны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2592288" cy="306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924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Универсальные учебные действия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083624" cy="47244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Формирование умения анализировать исторический источник, работать с полученной информацией и делать выводы.</a:t>
            </a:r>
          </a:p>
          <a:p>
            <a:pPr marL="0" indent="0">
              <a:buNone/>
            </a:pPr>
            <a:r>
              <a:rPr lang="ru-RU" dirty="0" smtClean="0"/>
              <a:t>2. Развивать умение работать в группах, находить главное в изучаемой теме</a:t>
            </a:r>
            <a:r>
              <a:rPr lang="ru-RU" dirty="0"/>
              <a:t> </a:t>
            </a:r>
            <a:r>
              <a:rPr lang="ru-RU" dirty="0" smtClean="0"/>
              <a:t>и уважать  чужое мнение.</a:t>
            </a:r>
          </a:p>
          <a:p>
            <a:pPr marL="0" indent="0">
              <a:buNone/>
            </a:pPr>
            <a:r>
              <a:rPr lang="ru-RU" dirty="0" smtClean="0"/>
              <a:t>3. Воспитывать уважение к истории и традициям нашей Родины.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276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Минули Новый, Старый </a:t>
            </a:r>
            <a:r>
              <a:rPr lang="ru-RU" sz="3100" b="1" cap="none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год…</a:t>
            </a:r>
            <a:r>
              <a:rPr lang="ru-RU" sz="31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1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1268760"/>
            <a:ext cx="7128792" cy="505584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Минули Новый, Старый год,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Рождество Христово.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Крещения наступил черед,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Господнего, большого.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Купелью прорубь назовут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люди по крестясь,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без страха окунут,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благую ипостась.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Грехи сойдут с души, с лица,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Господь простит всех снова!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имя Сына и Отца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Духа пресвятого. </a:t>
            </a:r>
          </a:p>
          <a:p>
            <a:pPr marL="0" lvl="0" indent="0" algn="r">
              <a:spcBef>
                <a:spcPts val="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Таня Ларина</a:t>
            </a:r>
            <a:r>
              <a:rPr lang="ru-RU" sz="1800" dirty="0">
                <a:solidFill>
                  <a:prstClr val="black"/>
                </a:solidFill>
              </a:rPr>
              <a:t/>
            </a:r>
            <a:br>
              <a:rPr lang="ru-RU" sz="1800" dirty="0">
                <a:solidFill>
                  <a:prstClr val="black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744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836712"/>
            <a:ext cx="8208912" cy="38164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сформулируйте тему урока.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1979712" y="3789040"/>
            <a:ext cx="7011888" cy="2535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оформление: праздничный колокольный звон.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справка – домашнее задание ученика 7 а класса.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379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://static.playcast.ru/uploads/2014/01/07/70830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3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1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ntiquehistory.ru/attachments/Image/Kreshcheniee.jpg?template=gener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384" y="17009"/>
            <a:ext cx="91953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20688"/>
            <a:ext cx="3816424" cy="1080120"/>
          </a:xfrm>
        </p:spPr>
        <p:txBody>
          <a:bodyPr>
            <a:normAutofit fontScale="70000" lnSpcReduction="20000"/>
          </a:bodyPr>
          <a:lstStyle/>
          <a:p>
            <a:r>
              <a:rPr lang="ru-RU" sz="60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Крещение Руси</a:t>
            </a:r>
            <a:endParaRPr lang="ru-RU" sz="6000" b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652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381000" y="620688"/>
            <a:ext cx="3470920" cy="482453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Крещение Руси произошло в конце IX века, усилиями, которые предпринял Князь Владимир в ходе утверждения христианства как государственной религии. Крещение Руси не проходило безболезненно для русского народа и было сопряжено со значительным сопротивлением новой православной культуре.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://pozdravish.ru/wp-content/uploads/2011/06/kteshenie_Rusi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556792"/>
            <a:ext cx="4968552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79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381000" y="836712"/>
            <a:ext cx="3974976" cy="45365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Изначально, дорогу христианству к самому сердцу киевского княжения Руси проложила княгиня Ольга, вдова убитого древлянами князя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Игоря. Принятие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христианства князем Владимиром не было свободно от политических расчётов. Византийский император Василий II (976—1025 гг.), искавший союзника против претендента на престол военачальника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Варды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Фоки, обратился за помощью к Владимиру Киевскому, соглашаясь выдать за него сестру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Анну.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http://molgvardia.ru/sites/default/files/news/3RIA-21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4563634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61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904</Words>
  <Application>Microsoft Office PowerPoint</Application>
  <PresentationFormat>Экран (4:3)</PresentationFormat>
  <Paragraphs>65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Крещение Руси.</vt:lpstr>
      <vt:lpstr>Цель урока:</vt:lpstr>
      <vt:lpstr>Универсальные учебные действия</vt:lpstr>
      <vt:lpstr>Минули Новый, Старый год…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</vt:lpstr>
      <vt:lpstr>Задание:</vt:lpstr>
      <vt:lpstr>Задание:</vt:lpstr>
      <vt:lpstr>Крещение Руси глазами живописцев</vt:lpstr>
      <vt:lpstr>Крещение Руси – важнейшее событие в истории нашей страны. Но, как ни странно, художники редко выбирали его сюжетам для своих произведений. И тем дороже для нас немногие картины о Крещении, тем внимательнее мы всматриваемся в отражение событий более чем тысячелетней давности.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Обряд крещения в наши дни.</vt:lpstr>
      <vt:lpstr>Задание:</vt:lpstr>
      <vt:lpstr>Тест: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к5</dc:creator>
  <cp:lastModifiedBy>орг</cp:lastModifiedBy>
  <cp:revision>29</cp:revision>
  <dcterms:created xsi:type="dcterms:W3CDTF">2017-03-23T04:31:16Z</dcterms:created>
  <dcterms:modified xsi:type="dcterms:W3CDTF">2018-03-02T00:03:17Z</dcterms:modified>
</cp:coreProperties>
</file>