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A4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898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53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1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58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14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74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43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1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105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7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3F77-C0AE-4D28-9B2F-0165CDA4AADE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4CFF3-D010-4424-B095-C03968A27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6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7109" y="1997431"/>
            <a:ext cx="9429509" cy="2757609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Патриотизм и национализм.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церкви к войне. Гражданская позиция.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92051" y="5029061"/>
            <a:ext cx="4363654" cy="1104773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Левкина М. Г.</a:t>
            </a:r>
          </a:p>
          <a:p>
            <a:pPr algn="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группы КП-41</a:t>
            </a:r>
          </a:p>
          <a:p>
            <a:pPr algn="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050715 </a:t>
            </a:r>
          </a:p>
          <a:p>
            <a:endParaRPr lang="ru-RU" sz="3800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1472" y="574143"/>
            <a:ext cx="78707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САМАРСКОЙ ОБЛАСТИ ГОСУДАРСТВЕННОЕ БЮДЖЕТНОЕ ПРОФЕССИОНАЛЬНОЕ ОБРАЗОВАТЕЛЬНОЕ УЧРЕЖДЕНИЕ САМАРСКОЙ ОБЛАСТИ «КОЛЛЕДЖ ГУМАНИТАРНЫХ И СОЦИАЛЬНО-ПЕДАГОГИЧЕСКИХ ДИСЦИПЛИН ИМЕНИ СВЯТИТЕЛЯ АЛЕКСИЯ, МИТРОПОЛИТА МОСКОВСКОГО»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2302" y="6133834"/>
            <a:ext cx="184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Тольятти, 2017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22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354" y="717630"/>
            <a:ext cx="10821365" cy="5528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своей основе национализм проповедует верность и преданность своей нации, политическую независимость и работу на благо собственного народа, культурное и духовное возрастание, объединение национального самосознания для практической защиты условий жизни нации, её территории проживания, экономических ресурсов и духовных ценностей.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392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779" y="925975"/>
            <a:ext cx="10960261" cy="5227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4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обществе до сих пор бытует мнение, будто бы христианство с неодобрением относится к воинской службе. Но и христиане, знающие, что это не так, тем не менее не всегда ясно представляют, как учит Церковь относиться к воинскому служению и войне.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847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751" y="1096420"/>
            <a:ext cx="10771209" cy="4957140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4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творениях святых отцов, как древних, так и новых, а также в каноническом праве представлено подлинно православное отношение к воинской службе.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403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Гражданская позиция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97711" y="1690688"/>
            <a:ext cx="10856089" cy="4730128"/>
          </a:xfrm>
        </p:spPr>
        <p:txBody>
          <a:bodyPr>
            <a:normAutofit/>
          </a:bodyPr>
          <a:lstStyle/>
          <a:p>
            <a:pPr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3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Описываемое 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понятием «гражданское общество» состояние общественных связей и отношений является качественным показателем гражданской самодеятельности жителей той или иной страны, основным критерием разделения функций государства и общества в социальной сфере.</a:t>
            </a:r>
            <a:endParaRPr lang="ru-RU" sz="3200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9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856" y="143208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Оно вызревает по мере экономического, политического развития страны, роста благосостояния, культуры и самосознания народа. Как продукт исторического развития человечества гражданское общество появляется в период ломки жестких рамок сословно-феодального строя, начала формирования правового государства.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244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302" y="888076"/>
            <a:ext cx="10921679" cy="5512724"/>
          </a:xfrm>
        </p:spPr>
        <p:txBody>
          <a:bodyPr>
            <a:normAutofit fontScale="925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3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Гражданская 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позиция формируется в рамках общей позиции и по мере развития личности занимает все более значимое, ведущее место в ее структуре.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Она характеризует личность с точки зрения способа и характера взаимоотношений индивида с определенной действительностью. 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понятие отражает политические, юридические, нравственные права и обязанности граждан по отношению к своему государству и предполагает сознательное, ответственное отношение людей к обществу.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29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46243"/>
            <a:ext cx="10515600" cy="133948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 и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национализм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554" y="1585731"/>
            <a:ext cx="11296891" cy="50697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Одной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ведущих в памятниках русской средневековой письменности была мысль защиты, а не захвата чужих земель. «Да не посрамим земли Русской!» - эти слова киевского князя Святослава могут быть лейтмотивом всей боевой истории Российской армии.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706" y="1053296"/>
            <a:ext cx="11072150" cy="4394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Н.М</a:t>
            </a:r>
            <a:r>
              <a:rPr lang="ru-RU" sz="4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Карамзин: «Патриотизм есть любовь к благу и славе Отечества и стремление способствовать им во всех отношениях».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562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154" y="111956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Призыв 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«положить жизнь за Отечество» звучал в стихах Н.М. Карамзина, С.Н. Глинки, А.И. Тургенева. В то же час патриотизм чаще всего сопряжен в общественном сознании с военной деятельностью, но не захватнической.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775" y="121216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sz="4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 пор воспитание в армии основывается на положении: русский солдат служит не ради чести и славы своей или императора, а в интересах государства Российского.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991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706" y="830201"/>
            <a:ext cx="11049000" cy="48529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История нашего государства - это история войн в его защиту. Поэтому стержнем государственного патриотизма становится военно-патриотическое воспитание, получившее заметное развитие в трудах и деяниях П.А. Румянцева, А.В. Суворова, М.И. Кутузова, П.С. Нахимова, М.И. Драгомирова, С.О. Макарова, М.Д. Скобелева и других.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10142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412" y="775503"/>
            <a:ext cx="11366339" cy="57410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Значительнее </a:t>
            </a: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слабее стала преемственность поколений, нарастали тенденции </a:t>
            </a:r>
            <a:r>
              <a:rPr lang="ru-RU" sz="4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маргинализации</a:t>
            </a: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населения, особенно молодежи, ее отчуждения от героических свершений и славы великих предков.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то же время в ходе Великой Отечественной войны, когда решался вопрос о судьбе нашего Отечества, народ и армия проявили небывалый по силе патриотизм, который явился основой духовно-нравственного превосходства над фашистской Германией.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206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798" y="117744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Со </a:t>
            </a:r>
            <a:r>
              <a:rPr lang="ru-RU" sz="4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второй половины XIII века клич о патриотизме звучал немного иначе: «За землю русскую! За веру православную!». Здесь на первое место встаёт слово «вера». Православие объединяло русский народ.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87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5050" y="125846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 </a:t>
            </a:r>
            <a:r>
              <a:rPr lang="ru-RU" sz="4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времена Великой Отечественной войны русский народ снова проявил небывалый патриотизм.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954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107</Words>
  <Application>Microsoft Office PowerPoint</Application>
  <PresentationFormat>Широкоэкранный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Патриотизм и национализм. Отношение церкви к войне. Гражданская позиция.</vt:lpstr>
      <vt:lpstr>Патриотизм и национализм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Гражданская позиция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2017-04-25T16:54:14Z</dcterms:created>
  <dcterms:modified xsi:type="dcterms:W3CDTF">2017-04-25T18:33:40Z</dcterms:modified>
</cp:coreProperties>
</file>